
<file path=[Content_Types].xml><?xml version="1.0" encoding="utf-8"?>
<Types xmlns="http://schemas.openxmlformats.org/package/2006/content-types">
  <Default Extension="gif" ContentType="image/gif"/>
  <Default Extension="jpeg" ContentType="image/jpeg"/>
  <Default Extension="mp4" ContentType="video/mp4"/>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8"/>
  </p:notesMasterIdLst>
  <p:sldIdLst>
    <p:sldId id="256" r:id="rId2"/>
    <p:sldId id="257" r:id="rId3"/>
    <p:sldId id="258" r:id="rId4"/>
    <p:sldId id="259" r:id="rId5"/>
    <p:sldId id="260" r:id="rId6"/>
    <p:sldId id="261" r:id="rId7"/>
    <p:sldId id="262" r:id="rId8"/>
    <p:sldId id="263" r:id="rId9"/>
    <p:sldId id="264" r:id="rId10"/>
    <p:sldId id="500" r:id="rId11"/>
    <p:sldId id="287" r:id="rId12"/>
    <p:sldId id="501" r:id="rId13"/>
    <p:sldId id="288" r:id="rId14"/>
    <p:sldId id="289" r:id="rId15"/>
    <p:sldId id="290" r:id="rId16"/>
    <p:sldId id="291" r:id="rId17"/>
    <p:sldId id="286" r:id="rId18"/>
    <p:sldId id="282" r:id="rId19"/>
    <p:sldId id="283" r:id="rId20"/>
    <p:sldId id="284" r:id="rId21"/>
    <p:sldId id="285" r:id="rId22"/>
    <p:sldId id="265" r:id="rId23"/>
    <p:sldId id="266" r:id="rId24"/>
    <p:sldId id="267" r:id="rId25"/>
    <p:sldId id="268" r:id="rId26"/>
    <p:sldId id="269" r:id="rId27"/>
    <p:sldId id="296" r:id="rId28"/>
    <p:sldId id="297" r:id="rId29"/>
    <p:sldId id="298" r:id="rId30"/>
    <p:sldId id="299" r:id="rId31"/>
    <p:sldId id="320" r:id="rId32"/>
    <p:sldId id="300" r:id="rId33"/>
    <p:sldId id="319" r:id="rId34"/>
    <p:sldId id="301" r:id="rId35"/>
    <p:sldId id="302" r:id="rId36"/>
    <p:sldId id="306" r:id="rId37"/>
    <p:sldId id="292" r:id="rId38"/>
    <p:sldId id="293" r:id="rId39"/>
    <p:sldId id="294" r:id="rId40"/>
    <p:sldId id="295" r:id="rId41"/>
    <p:sldId id="305" r:id="rId42"/>
    <p:sldId id="271" r:id="rId43"/>
    <p:sldId id="321" r:id="rId44"/>
    <p:sldId id="272" r:id="rId45"/>
    <p:sldId id="273" r:id="rId46"/>
    <p:sldId id="324" r:id="rId47"/>
    <p:sldId id="326" r:id="rId48"/>
    <p:sldId id="327" r:id="rId49"/>
    <p:sldId id="328" r:id="rId50"/>
    <p:sldId id="494" r:id="rId51"/>
    <p:sldId id="495" r:id="rId52"/>
    <p:sldId id="493" r:id="rId53"/>
    <p:sldId id="496" r:id="rId54"/>
    <p:sldId id="497" r:id="rId55"/>
    <p:sldId id="498" r:id="rId56"/>
    <p:sldId id="499" r:id="rId57"/>
    <p:sldId id="459" r:id="rId58"/>
    <p:sldId id="270" r:id="rId59"/>
    <p:sldId id="277" r:id="rId60"/>
    <p:sldId id="278" r:id="rId61"/>
    <p:sldId id="279" r:id="rId62"/>
    <p:sldId id="280" r:id="rId63"/>
    <p:sldId id="281" r:id="rId64"/>
    <p:sldId id="274" r:id="rId65"/>
    <p:sldId id="275" r:id="rId66"/>
    <p:sldId id="276" r:id="rId6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66"/>
    <a:srgbClr val="660066"/>
    <a:srgbClr val="0033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2" d="100"/>
          <a:sy n="72" d="100"/>
        </p:scale>
        <p:origin x="816" y="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notesMaster" Target="notesMasters/notesMaster1.xml"/><Relationship Id="rId7" Type="http://schemas.openxmlformats.org/officeDocument/2006/relationships/slide" Target="slides/slide6.xml"/><Relationship Id="rId71"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EBD82DB-F7D6-40F7-B9B0-EE4B3F5DCE55}" type="datetimeFigureOut">
              <a:rPr lang="en-AU" smtClean="0"/>
              <a:t>8/06/2021</a:t>
            </a:fld>
            <a:endParaRPr lang="en-AU"/>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AU"/>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16AA585-535B-4F0A-9501-FB28E5D2D276}" type="slidenum">
              <a:rPr lang="en-AU" smtClean="0"/>
              <a:t>‹#›</a:t>
            </a:fld>
            <a:endParaRPr lang="en-AU"/>
          </a:p>
        </p:txBody>
      </p:sp>
    </p:spTree>
    <p:extLst>
      <p:ext uri="{BB962C8B-B14F-4D97-AF65-F5344CB8AC3E}">
        <p14:creationId xmlns:p14="http://schemas.microsoft.com/office/powerpoint/2010/main" val="283983013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4E2273C-E4AA-46F3-8764-E1B043089B70}" type="slidenum">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47</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4578" name="Rectangle 2"/>
          <p:cNvSpPr>
            <a:spLocks noGrp="1" noRot="1" noChangeAspect="1" noChangeArrowheads="1" noTextEdit="1"/>
          </p:cNvSpPr>
          <p:nvPr>
            <p:ph type="sldImg"/>
          </p:nvPr>
        </p:nvSpPr>
        <p:spPr>
          <a:ln/>
        </p:spPr>
      </p:sp>
      <p:sp>
        <p:nvSpPr>
          <p:cNvPr id="24579" name="Rectangle 3"/>
          <p:cNvSpPr>
            <a:spLocks noGrp="1" noChangeArrowheads="1"/>
          </p:cNvSpPr>
          <p:nvPr>
            <p:ph type="body" idx="1"/>
          </p:nvPr>
        </p:nvSpPr>
        <p:spPr/>
        <p:txBody>
          <a:bodyPr/>
          <a:lstStyle/>
          <a:p>
            <a:endParaRPr lang="en-US" dirty="0"/>
          </a:p>
        </p:txBody>
      </p:sp>
    </p:spTree>
    <p:extLst>
      <p:ext uri="{BB962C8B-B14F-4D97-AF65-F5344CB8AC3E}">
        <p14:creationId xmlns:p14="http://schemas.microsoft.com/office/powerpoint/2010/main" val="335611859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A74AD66-22C7-4C9D-83FD-E256F10DFD75}" type="slidenum">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49</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8434" name="Rectangle 2"/>
          <p:cNvSpPr>
            <a:spLocks noGrp="1" noRot="1" noChangeAspect="1" noChangeArrowheads="1" noTextEdit="1"/>
          </p:cNvSpPr>
          <p:nvPr>
            <p:ph type="sldImg"/>
          </p:nvPr>
        </p:nvSpPr>
        <p:spPr>
          <a:ln/>
        </p:spPr>
      </p:sp>
      <p:sp>
        <p:nvSpPr>
          <p:cNvPr id="18435" name="Rectangle 3"/>
          <p:cNvSpPr>
            <a:spLocks noGrp="1" noChangeArrowheads="1"/>
          </p:cNvSpPr>
          <p:nvPr>
            <p:ph type="body" idx="1"/>
          </p:nvPr>
        </p:nvSpPr>
        <p:spPr/>
        <p:txBody>
          <a:bodyPr/>
          <a:lstStyle/>
          <a:p>
            <a:endParaRPr lang="en-US" dirty="0"/>
          </a:p>
        </p:txBody>
      </p:sp>
    </p:spTree>
    <p:extLst>
      <p:ext uri="{BB962C8B-B14F-4D97-AF65-F5344CB8AC3E}">
        <p14:creationId xmlns:p14="http://schemas.microsoft.com/office/powerpoint/2010/main" val="46727372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B700FC0-9606-4230-B9E2-30A044F06FAE}" type="slidenum">
              <a:rPr lang="en-US" altLang="en-US"/>
              <a:pPr/>
              <a:t>55</a:t>
            </a:fld>
            <a:endParaRPr lang="en-US" altLang="en-US" dirty="0"/>
          </a:p>
        </p:txBody>
      </p:sp>
      <p:sp>
        <p:nvSpPr>
          <p:cNvPr id="12290" name="Rectangle 2"/>
          <p:cNvSpPr>
            <a:spLocks noGrp="1" noRot="1" noChangeAspect="1" noChangeArrowheads="1" noTextEdit="1"/>
          </p:cNvSpPr>
          <p:nvPr>
            <p:ph type="sldImg"/>
          </p:nvPr>
        </p:nvSpPr>
        <p:spPr>
          <a:ln/>
        </p:spPr>
      </p:sp>
      <p:sp>
        <p:nvSpPr>
          <p:cNvPr id="12291" name="Rectangle 3"/>
          <p:cNvSpPr>
            <a:spLocks noGrp="1" noChangeArrowheads="1"/>
          </p:cNvSpPr>
          <p:nvPr>
            <p:ph type="body" idx="1"/>
          </p:nvPr>
        </p:nvSpPr>
        <p:spPr/>
        <p:txBody>
          <a:bodyPr/>
          <a:lstStyle/>
          <a:p>
            <a:endParaRPr lang="en-US" altLang="en-US" dirty="0"/>
          </a:p>
        </p:txBody>
      </p:sp>
    </p:spTree>
    <p:extLst>
      <p:ext uri="{BB962C8B-B14F-4D97-AF65-F5344CB8AC3E}">
        <p14:creationId xmlns:p14="http://schemas.microsoft.com/office/powerpoint/2010/main" val="211532875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8BE33A3-77EB-4224-AF21-49160BCD2D9A}" type="slidenum">
              <a:rPr lang="en-US" altLang="en-US"/>
              <a:pPr/>
              <a:t>56</a:t>
            </a:fld>
            <a:endParaRPr lang="en-US" altLang="en-US" dirty="0"/>
          </a:p>
        </p:txBody>
      </p:sp>
      <p:sp>
        <p:nvSpPr>
          <p:cNvPr id="11266" name="Rectangle 2"/>
          <p:cNvSpPr>
            <a:spLocks noGrp="1" noRot="1" noChangeAspect="1" noChangeArrowheads="1" noTextEdit="1"/>
          </p:cNvSpPr>
          <p:nvPr>
            <p:ph type="sldImg"/>
          </p:nvPr>
        </p:nvSpPr>
        <p:spPr>
          <a:ln/>
        </p:spPr>
      </p:sp>
      <p:sp>
        <p:nvSpPr>
          <p:cNvPr id="11267" name="Rectangle 3"/>
          <p:cNvSpPr>
            <a:spLocks noGrp="1" noChangeArrowheads="1"/>
          </p:cNvSpPr>
          <p:nvPr>
            <p:ph type="body" idx="1"/>
          </p:nvPr>
        </p:nvSpPr>
        <p:spPr/>
        <p:txBody>
          <a:bodyPr/>
          <a:lstStyle/>
          <a:p>
            <a:endParaRPr lang="en-US" altLang="en-US" dirty="0"/>
          </a:p>
        </p:txBody>
      </p:sp>
    </p:spTree>
    <p:extLst>
      <p:ext uri="{BB962C8B-B14F-4D97-AF65-F5344CB8AC3E}">
        <p14:creationId xmlns:p14="http://schemas.microsoft.com/office/powerpoint/2010/main" val="101436971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28D800-492B-4DC4-B61D-39FD1F9F0DA7}"/>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AU"/>
          </a:p>
        </p:txBody>
      </p:sp>
      <p:sp>
        <p:nvSpPr>
          <p:cNvPr id="3" name="Subtitle 2">
            <a:extLst>
              <a:ext uri="{FF2B5EF4-FFF2-40B4-BE49-F238E27FC236}">
                <a16:creationId xmlns:a16="http://schemas.microsoft.com/office/drawing/2014/main" id="{E4CBCAE1-DA97-416F-8AB1-51696152A59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AU"/>
          </a:p>
        </p:txBody>
      </p:sp>
      <p:sp>
        <p:nvSpPr>
          <p:cNvPr id="4" name="Date Placeholder 3">
            <a:extLst>
              <a:ext uri="{FF2B5EF4-FFF2-40B4-BE49-F238E27FC236}">
                <a16:creationId xmlns:a16="http://schemas.microsoft.com/office/drawing/2014/main" id="{5A09580D-12CF-47DE-8D09-4069F13F2039}"/>
              </a:ext>
            </a:extLst>
          </p:cNvPr>
          <p:cNvSpPr>
            <a:spLocks noGrp="1"/>
          </p:cNvSpPr>
          <p:nvPr>
            <p:ph type="dt" sz="half" idx="10"/>
          </p:nvPr>
        </p:nvSpPr>
        <p:spPr/>
        <p:txBody>
          <a:bodyPr/>
          <a:lstStyle/>
          <a:p>
            <a:fld id="{8752E12C-C59C-46C2-AD2E-9F9504D35A12}" type="datetimeFigureOut">
              <a:rPr lang="en-AU" smtClean="0"/>
              <a:t>8/06/2021</a:t>
            </a:fld>
            <a:endParaRPr lang="en-AU"/>
          </a:p>
        </p:txBody>
      </p:sp>
      <p:sp>
        <p:nvSpPr>
          <p:cNvPr id="5" name="Footer Placeholder 4">
            <a:extLst>
              <a:ext uri="{FF2B5EF4-FFF2-40B4-BE49-F238E27FC236}">
                <a16:creationId xmlns:a16="http://schemas.microsoft.com/office/drawing/2014/main" id="{79922201-4489-45EA-B5F9-02CEC26B8BFA}"/>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B65B034D-872C-42D8-B4E2-D8789E9A9DF4}"/>
              </a:ext>
            </a:extLst>
          </p:cNvPr>
          <p:cNvSpPr>
            <a:spLocks noGrp="1"/>
          </p:cNvSpPr>
          <p:nvPr>
            <p:ph type="sldNum" sz="quarter" idx="12"/>
          </p:nvPr>
        </p:nvSpPr>
        <p:spPr/>
        <p:txBody>
          <a:bodyPr/>
          <a:lstStyle/>
          <a:p>
            <a:fld id="{11479503-95F9-4966-B2E7-3D0DF735CF22}" type="slidenum">
              <a:rPr lang="en-AU" smtClean="0"/>
              <a:t>‹#›</a:t>
            </a:fld>
            <a:endParaRPr lang="en-AU"/>
          </a:p>
        </p:txBody>
      </p:sp>
    </p:spTree>
    <p:extLst>
      <p:ext uri="{BB962C8B-B14F-4D97-AF65-F5344CB8AC3E}">
        <p14:creationId xmlns:p14="http://schemas.microsoft.com/office/powerpoint/2010/main" val="339415030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E0A145-5471-4325-B2E6-3E8B077A9BB1}"/>
              </a:ext>
            </a:extLst>
          </p:cNvPr>
          <p:cNvSpPr>
            <a:spLocks noGrp="1"/>
          </p:cNvSpPr>
          <p:nvPr>
            <p:ph type="title"/>
          </p:nvPr>
        </p:nvSpPr>
        <p:spPr/>
        <p:txBody>
          <a:bodyPr/>
          <a:lstStyle/>
          <a:p>
            <a:r>
              <a:rPr lang="en-US"/>
              <a:t>Click to edit Master title style</a:t>
            </a:r>
            <a:endParaRPr lang="en-AU"/>
          </a:p>
        </p:txBody>
      </p:sp>
      <p:sp>
        <p:nvSpPr>
          <p:cNvPr id="3" name="Vertical Text Placeholder 2">
            <a:extLst>
              <a:ext uri="{FF2B5EF4-FFF2-40B4-BE49-F238E27FC236}">
                <a16:creationId xmlns:a16="http://schemas.microsoft.com/office/drawing/2014/main" id="{46C67BDB-B363-4966-8CB9-BBE12809FF7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FB54860B-15E4-4518-A369-49D4309A158F}"/>
              </a:ext>
            </a:extLst>
          </p:cNvPr>
          <p:cNvSpPr>
            <a:spLocks noGrp="1"/>
          </p:cNvSpPr>
          <p:nvPr>
            <p:ph type="dt" sz="half" idx="10"/>
          </p:nvPr>
        </p:nvSpPr>
        <p:spPr/>
        <p:txBody>
          <a:bodyPr/>
          <a:lstStyle/>
          <a:p>
            <a:fld id="{8752E12C-C59C-46C2-AD2E-9F9504D35A12}" type="datetimeFigureOut">
              <a:rPr lang="en-AU" smtClean="0"/>
              <a:t>8/06/2021</a:t>
            </a:fld>
            <a:endParaRPr lang="en-AU"/>
          </a:p>
        </p:txBody>
      </p:sp>
      <p:sp>
        <p:nvSpPr>
          <p:cNvPr id="5" name="Footer Placeholder 4">
            <a:extLst>
              <a:ext uri="{FF2B5EF4-FFF2-40B4-BE49-F238E27FC236}">
                <a16:creationId xmlns:a16="http://schemas.microsoft.com/office/drawing/2014/main" id="{00D8686C-E693-4D19-BEB6-4941688B6CC3}"/>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CAD91965-E990-451F-9E67-27DE98F1B5DF}"/>
              </a:ext>
            </a:extLst>
          </p:cNvPr>
          <p:cNvSpPr>
            <a:spLocks noGrp="1"/>
          </p:cNvSpPr>
          <p:nvPr>
            <p:ph type="sldNum" sz="quarter" idx="12"/>
          </p:nvPr>
        </p:nvSpPr>
        <p:spPr/>
        <p:txBody>
          <a:bodyPr/>
          <a:lstStyle/>
          <a:p>
            <a:fld id="{11479503-95F9-4966-B2E7-3D0DF735CF22}" type="slidenum">
              <a:rPr lang="en-AU" smtClean="0"/>
              <a:t>‹#›</a:t>
            </a:fld>
            <a:endParaRPr lang="en-AU"/>
          </a:p>
        </p:txBody>
      </p:sp>
    </p:spTree>
    <p:extLst>
      <p:ext uri="{BB962C8B-B14F-4D97-AF65-F5344CB8AC3E}">
        <p14:creationId xmlns:p14="http://schemas.microsoft.com/office/powerpoint/2010/main" val="36691237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DBAF3CD-BF3E-43F0-AD1A-66C95DF33C64}"/>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AU"/>
          </a:p>
        </p:txBody>
      </p:sp>
      <p:sp>
        <p:nvSpPr>
          <p:cNvPr id="3" name="Vertical Text Placeholder 2">
            <a:extLst>
              <a:ext uri="{FF2B5EF4-FFF2-40B4-BE49-F238E27FC236}">
                <a16:creationId xmlns:a16="http://schemas.microsoft.com/office/drawing/2014/main" id="{53563A86-429F-433F-9508-41B8AA9F32C9}"/>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96AF7254-6825-465E-B38B-0BF97CFF843D}"/>
              </a:ext>
            </a:extLst>
          </p:cNvPr>
          <p:cNvSpPr>
            <a:spLocks noGrp="1"/>
          </p:cNvSpPr>
          <p:nvPr>
            <p:ph type="dt" sz="half" idx="10"/>
          </p:nvPr>
        </p:nvSpPr>
        <p:spPr/>
        <p:txBody>
          <a:bodyPr/>
          <a:lstStyle/>
          <a:p>
            <a:fld id="{8752E12C-C59C-46C2-AD2E-9F9504D35A12}" type="datetimeFigureOut">
              <a:rPr lang="en-AU" smtClean="0"/>
              <a:t>8/06/2021</a:t>
            </a:fld>
            <a:endParaRPr lang="en-AU"/>
          </a:p>
        </p:txBody>
      </p:sp>
      <p:sp>
        <p:nvSpPr>
          <p:cNvPr id="5" name="Footer Placeholder 4">
            <a:extLst>
              <a:ext uri="{FF2B5EF4-FFF2-40B4-BE49-F238E27FC236}">
                <a16:creationId xmlns:a16="http://schemas.microsoft.com/office/drawing/2014/main" id="{EB8EA8E6-371E-4049-A131-D65A557D553A}"/>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E95FD20D-3939-402D-9B56-048E6616BCC5}"/>
              </a:ext>
            </a:extLst>
          </p:cNvPr>
          <p:cNvSpPr>
            <a:spLocks noGrp="1"/>
          </p:cNvSpPr>
          <p:nvPr>
            <p:ph type="sldNum" sz="quarter" idx="12"/>
          </p:nvPr>
        </p:nvSpPr>
        <p:spPr/>
        <p:txBody>
          <a:bodyPr/>
          <a:lstStyle/>
          <a:p>
            <a:fld id="{11479503-95F9-4966-B2E7-3D0DF735CF22}" type="slidenum">
              <a:rPr lang="en-AU" smtClean="0"/>
              <a:t>‹#›</a:t>
            </a:fld>
            <a:endParaRPr lang="en-AU"/>
          </a:p>
        </p:txBody>
      </p:sp>
    </p:spTree>
    <p:extLst>
      <p:ext uri="{BB962C8B-B14F-4D97-AF65-F5344CB8AC3E}">
        <p14:creationId xmlns:p14="http://schemas.microsoft.com/office/powerpoint/2010/main" val="34218060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9D2975-AC97-489D-AEBC-720FB4D6A7D3}"/>
              </a:ext>
            </a:extLst>
          </p:cNvPr>
          <p:cNvSpPr>
            <a:spLocks noGrp="1"/>
          </p:cNvSpPr>
          <p:nvPr>
            <p:ph type="title"/>
          </p:nvPr>
        </p:nvSpPr>
        <p:spPr/>
        <p:txBody>
          <a:bodyPr/>
          <a:lstStyle/>
          <a:p>
            <a:r>
              <a:rPr lang="en-US"/>
              <a:t>Click to edit Master title style</a:t>
            </a:r>
            <a:endParaRPr lang="en-AU"/>
          </a:p>
        </p:txBody>
      </p:sp>
      <p:sp>
        <p:nvSpPr>
          <p:cNvPr id="3" name="Content Placeholder 2">
            <a:extLst>
              <a:ext uri="{FF2B5EF4-FFF2-40B4-BE49-F238E27FC236}">
                <a16:creationId xmlns:a16="http://schemas.microsoft.com/office/drawing/2014/main" id="{3491B4AB-1203-4A5C-896B-15960245D5B1}"/>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9C8BD541-13CF-410E-B044-E14760C33A32}"/>
              </a:ext>
            </a:extLst>
          </p:cNvPr>
          <p:cNvSpPr>
            <a:spLocks noGrp="1"/>
          </p:cNvSpPr>
          <p:nvPr>
            <p:ph type="dt" sz="half" idx="10"/>
          </p:nvPr>
        </p:nvSpPr>
        <p:spPr/>
        <p:txBody>
          <a:bodyPr/>
          <a:lstStyle/>
          <a:p>
            <a:fld id="{8752E12C-C59C-46C2-AD2E-9F9504D35A12}" type="datetimeFigureOut">
              <a:rPr lang="en-AU" smtClean="0"/>
              <a:t>8/06/2021</a:t>
            </a:fld>
            <a:endParaRPr lang="en-AU"/>
          </a:p>
        </p:txBody>
      </p:sp>
      <p:sp>
        <p:nvSpPr>
          <p:cNvPr id="5" name="Footer Placeholder 4">
            <a:extLst>
              <a:ext uri="{FF2B5EF4-FFF2-40B4-BE49-F238E27FC236}">
                <a16:creationId xmlns:a16="http://schemas.microsoft.com/office/drawing/2014/main" id="{1F07E58E-2023-4097-96BF-4C3E9E7948FB}"/>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47DCCF85-99D2-442D-97EA-F29E3939BDDF}"/>
              </a:ext>
            </a:extLst>
          </p:cNvPr>
          <p:cNvSpPr>
            <a:spLocks noGrp="1"/>
          </p:cNvSpPr>
          <p:nvPr>
            <p:ph type="sldNum" sz="quarter" idx="12"/>
          </p:nvPr>
        </p:nvSpPr>
        <p:spPr/>
        <p:txBody>
          <a:bodyPr/>
          <a:lstStyle/>
          <a:p>
            <a:fld id="{11479503-95F9-4966-B2E7-3D0DF735CF22}" type="slidenum">
              <a:rPr lang="en-AU" smtClean="0"/>
              <a:t>‹#›</a:t>
            </a:fld>
            <a:endParaRPr lang="en-AU"/>
          </a:p>
        </p:txBody>
      </p:sp>
    </p:spTree>
    <p:extLst>
      <p:ext uri="{BB962C8B-B14F-4D97-AF65-F5344CB8AC3E}">
        <p14:creationId xmlns:p14="http://schemas.microsoft.com/office/powerpoint/2010/main" val="21740535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F218B1-DAAB-4B98-8AE7-504F31B1BEBC}"/>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AU"/>
          </a:p>
        </p:txBody>
      </p:sp>
      <p:sp>
        <p:nvSpPr>
          <p:cNvPr id="3" name="Text Placeholder 2">
            <a:extLst>
              <a:ext uri="{FF2B5EF4-FFF2-40B4-BE49-F238E27FC236}">
                <a16:creationId xmlns:a16="http://schemas.microsoft.com/office/drawing/2014/main" id="{C4EF7575-020F-434A-A4A8-D3F9E688833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AF11B16A-F7A6-4BA9-89C8-B7E8883E2CB5}"/>
              </a:ext>
            </a:extLst>
          </p:cNvPr>
          <p:cNvSpPr>
            <a:spLocks noGrp="1"/>
          </p:cNvSpPr>
          <p:nvPr>
            <p:ph type="dt" sz="half" idx="10"/>
          </p:nvPr>
        </p:nvSpPr>
        <p:spPr/>
        <p:txBody>
          <a:bodyPr/>
          <a:lstStyle/>
          <a:p>
            <a:fld id="{8752E12C-C59C-46C2-AD2E-9F9504D35A12}" type="datetimeFigureOut">
              <a:rPr lang="en-AU" smtClean="0"/>
              <a:t>8/06/2021</a:t>
            </a:fld>
            <a:endParaRPr lang="en-AU"/>
          </a:p>
        </p:txBody>
      </p:sp>
      <p:sp>
        <p:nvSpPr>
          <p:cNvPr id="5" name="Footer Placeholder 4">
            <a:extLst>
              <a:ext uri="{FF2B5EF4-FFF2-40B4-BE49-F238E27FC236}">
                <a16:creationId xmlns:a16="http://schemas.microsoft.com/office/drawing/2014/main" id="{4B3E6C36-ABE0-470E-8012-4721C21687C2}"/>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C522B6E6-9B54-4F3B-8000-471A0030B3E1}"/>
              </a:ext>
            </a:extLst>
          </p:cNvPr>
          <p:cNvSpPr>
            <a:spLocks noGrp="1"/>
          </p:cNvSpPr>
          <p:nvPr>
            <p:ph type="sldNum" sz="quarter" idx="12"/>
          </p:nvPr>
        </p:nvSpPr>
        <p:spPr/>
        <p:txBody>
          <a:bodyPr/>
          <a:lstStyle/>
          <a:p>
            <a:fld id="{11479503-95F9-4966-B2E7-3D0DF735CF22}" type="slidenum">
              <a:rPr lang="en-AU" smtClean="0"/>
              <a:t>‹#›</a:t>
            </a:fld>
            <a:endParaRPr lang="en-AU"/>
          </a:p>
        </p:txBody>
      </p:sp>
    </p:spTree>
    <p:extLst>
      <p:ext uri="{BB962C8B-B14F-4D97-AF65-F5344CB8AC3E}">
        <p14:creationId xmlns:p14="http://schemas.microsoft.com/office/powerpoint/2010/main" val="114542535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F0CE2D-CA62-4798-8554-2DEC84535EDC}"/>
              </a:ext>
            </a:extLst>
          </p:cNvPr>
          <p:cNvSpPr>
            <a:spLocks noGrp="1"/>
          </p:cNvSpPr>
          <p:nvPr>
            <p:ph type="title"/>
          </p:nvPr>
        </p:nvSpPr>
        <p:spPr/>
        <p:txBody>
          <a:bodyPr/>
          <a:lstStyle/>
          <a:p>
            <a:r>
              <a:rPr lang="en-US"/>
              <a:t>Click to edit Master title style</a:t>
            </a:r>
            <a:endParaRPr lang="en-AU"/>
          </a:p>
        </p:txBody>
      </p:sp>
      <p:sp>
        <p:nvSpPr>
          <p:cNvPr id="3" name="Content Placeholder 2">
            <a:extLst>
              <a:ext uri="{FF2B5EF4-FFF2-40B4-BE49-F238E27FC236}">
                <a16:creationId xmlns:a16="http://schemas.microsoft.com/office/drawing/2014/main" id="{55BA1BB6-FD1F-43EE-9DDF-768B33D6BC64}"/>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Content Placeholder 3">
            <a:extLst>
              <a:ext uri="{FF2B5EF4-FFF2-40B4-BE49-F238E27FC236}">
                <a16:creationId xmlns:a16="http://schemas.microsoft.com/office/drawing/2014/main" id="{975D37E2-A736-4ACC-AFB6-D3763BD3B99C}"/>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Date Placeholder 4">
            <a:extLst>
              <a:ext uri="{FF2B5EF4-FFF2-40B4-BE49-F238E27FC236}">
                <a16:creationId xmlns:a16="http://schemas.microsoft.com/office/drawing/2014/main" id="{0AB79618-3C79-47AA-A51F-B6596415D573}"/>
              </a:ext>
            </a:extLst>
          </p:cNvPr>
          <p:cNvSpPr>
            <a:spLocks noGrp="1"/>
          </p:cNvSpPr>
          <p:nvPr>
            <p:ph type="dt" sz="half" idx="10"/>
          </p:nvPr>
        </p:nvSpPr>
        <p:spPr/>
        <p:txBody>
          <a:bodyPr/>
          <a:lstStyle/>
          <a:p>
            <a:fld id="{8752E12C-C59C-46C2-AD2E-9F9504D35A12}" type="datetimeFigureOut">
              <a:rPr lang="en-AU" smtClean="0"/>
              <a:t>8/06/2021</a:t>
            </a:fld>
            <a:endParaRPr lang="en-AU"/>
          </a:p>
        </p:txBody>
      </p:sp>
      <p:sp>
        <p:nvSpPr>
          <p:cNvPr id="6" name="Footer Placeholder 5">
            <a:extLst>
              <a:ext uri="{FF2B5EF4-FFF2-40B4-BE49-F238E27FC236}">
                <a16:creationId xmlns:a16="http://schemas.microsoft.com/office/drawing/2014/main" id="{E9175FA3-71DD-4440-9AC4-1280CD9F036C}"/>
              </a:ext>
            </a:extLst>
          </p:cNvPr>
          <p:cNvSpPr>
            <a:spLocks noGrp="1"/>
          </p:cNvSpPr>
          <p:nvPr>
            <p:ph type="ftr" sz="quarter" idx="11"/>
          </p:nvPr>
        </p:nvSpPr>
        <p:spPr/>
        <p:txBody>
          <a:bodyPr/>
          <a:lstStyle/>
          <a:p>
            <a:endParaRPr lang="en-AU"/>
          </a:p>
        </p:txBody>
      </p:sp>
      <p:sp>
        <p:nvSpPr>
          <p:cNvPr id="7" name="Slide Number Placeholder 6">
            <a:extLst>
              <a:ext uri="{FF2B5EF4-FFF2-40B4-BE49-F238E27FC236}">
                <a16:creationId xmlns:a16="http://schemas.microsoft.com/office/drawing/2014/main" id="{321AB853-07BF-4A85-A14D-8111ED4286CD}"/>
              </a:ext>
            </a:extLst>
          </p:cNvPr>
          <p:cNvSpPr>
            <a:spLocks noGrp="1"/>
          </p:cNvSpPr>
          <p:nvPr>
            <p:ph type="sldNum" sz="quarter" idx="12"/>
          </p:nvPr>
        </p:nvSpPr>
        <p:spPr/>
        <p:txBody>
          <a:bodyPr/>
          <a:lstStyle/>
          <a:p>
            <a:fld id="{11479503-95F9-4966-B2E7-3D0DF735CF22}" type="slidenum">
              <a:rPr lang="en-AU" smtClean="0"/>
              <a:t>‹#›</a:t>
            </a:fld>
            <a:endParaRPr lang="en-AU"/>
          </a:p>
        </p:txBody>
      </p:sp>
    </p:spTree>
    <p:extLst>
      <p:ext uri="{BB962C8B-B14F-4D97-AF65-F5344CB8AC3E}">
        <p14:creationId xmlns:p14="http://schemas.microsoft.com/office/powerpoint/2010/main" val="256323290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7ABBC4-F167-44B9-86C1-7C201FD40478}"/>
              </a:ext>
            </a:extLst>
          </p:cNvPr>
          <p:cNvSpPr>
            <a:spLocks noGrp="1"/>
          </p:cNvSpPr>
          <p:nvPr>
            <p:ph type="title"/>
          </p:nvPr>
        </p:nvSpPr>
        <p:spPr>
          <a:xfrm>
            <a:off x="839788" y="365125"/>
            <a:ext cx="10515600" cy="1325563"/>
          </a:xfrm>
        </p:spPr>
        <p:txBody>
          <a:bodyPr/>
          <a:lstStyle/>
          <a:p>
            <a:r>
              <a:rPr lang="en-US"/>
              <a:t>Click to edit Master title style</a:t>
            </a:r>
            <a:endParaRPr lang="en-AU"/>
          </a:p>
        </p:txBody>
      </p:sp>
      <p:sp>
        <p:nvSpPr>
          <p:cNvPr id="3" name="Text Placeholder 2">
            <a:extLst>
              <a:ext uri="{FF2B5EF4-FFF2-40B4-BE49-F238E27FC236}">
                <a16:creationId xmlns:a16="http://schemas.microsoft.com/office/drawing/2014/main" id="{AFF42B13-A779-481B-9D2A-7586DE020A1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72D22AB2-9E8B-4EA5-B7E5-3BB69DB3BB4C}"/>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Text Placeholder 4">
            <a:extLst>
              <a:ext uri="{FF2B5EF4-FFF2-40B4-BE49-F238E27FC236}">
                <a16:creationId xmlns:a16="http://schemas.microsoft.com/office/drawing/2014/main" id="{6814E93E-7A6B-4056-9C5E-6B034FF9F0B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02140DF4-386F-4E57-957D-16AA13CC6E02}"/>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7" name="Date Placeholder 6">
            <a:extLst>
              <a:ext uri="{FF2B5EF4-FFF2-40B4-BE49-F238E27FC236}">
                <a16:creationId xmlns:a16="http://schemas.microsoft.com/office/drawing/2014/main" id="{BD5FC2B0-6FB0-45FF-A68C-7216D8C2CA86}"/>
              </a:ext>
            </a:extLst>
          </p:cNvPr>
          <p:cNvSpPr>
            <a:spLocks noGrp="1"/>
          </p:cNvSpPr>
          <p:nvPr>
            <p:ph type="dt" sz="half" idx="10"/>
          </p:nvPr>
        </p:nvSpPr>
        <p:spPr/>
        <p:txBody>
          <a:bodyPr/>
          <a:lstStyle/>
          <a:p>
            <a:fld id="{8752E12C-C59C-46C2-AD2E-9F9504D35A12}" type="datetimeFigureOut">
              <a:rPr lang="en-AU" smtClean="0"/>
              <a:t>8/06/2021</a:t>
            </a:fld>
            <a:endParaRPr lang="en-AU"/>
          </a:p>
        </p:txBody>
      </p:sp>
      <p:sp>
        <p:nvSpPr>
          <p:cNvPr id="8" name="Footer Placeholder 7">
            <a:extLst>
              <a:ext uri="{FF2B5EF4-FFF2-40B4-BE49-F238E27FC236}">
                <a16:creationId xmlns:a16="http://schemas.microsoft.com/office/drawing/2014/main" id="{B79C38F1-7480-42CF-A405-BC2CAFA0BCF4}"/>
              </a:ext>
            </a:extLst>
          </p:cNvPr>
          <p:cNvSpPr>
            <a:spLocks noGrp="1"/>
          </p:cNvSpPr>
          <p:nvPr>
            <p:ph type="ftr" sz="quarter" idx="11"/>
          </p:nvPr>
        </p:nvSpPr>
        <p:spPr/>
        <p:txBody>
          <a:bodyPr/>
          <a:lstStyle/>
          <a:p>
            <a:endParaRPr lang="en-AU"/>
          </a:p>
        </p:txBody>
      </p:sp>
      <p:sp>
        <p:nvSpPr>
          <p:cNvPr id="9" name="Slide Number Placeholder 8">
            <a:extLst>
              <a:ext uri="{FF2B5EF4-FFF2-40B4-BE49-F238E27FC236}">
                <a16:creationId xmlns:a16="http://schemas.microsoft.com/office/drawing/2014/main" id="{8DD48301-9B26-41F3-BF28-D4E7CC6E00B4}"/>
              </a:ext>
            </a:extLst>
          </p:cNvPr>
          <p:cNvSpPr>
            <a:spLocks noGrp="1"/>
          </p:cNvSpPr>
          <p:nvPr>
            <p:ph type="sldNum" sz="quarter" idx="12"/>
          </p:nvPr>
        </p:nvSpPr>
        <p:spPr/>
        <p:txBody>
          <a:bodyPr/>
          <a:lstStyle/>
          <a:p>
            <a:fld id="{11479503-95F9-4966-B2E7-3D0DF735CF22}" type="slidenum">
              <a:rPr lang="en-AU" smtClean="0"/>
              <a:t>‹#›</a:t>
            </a:fld>
            <a:endParaRPr lang="en-AU"/>
          </a:p>
        </p:txBody>
      </p:sp>
    </p:spTree>
    <p:extLst>
      <p:ext uri="{BB962C8B-B14F-4D97-AF65-F5344CB8AC3E}">
        <p14:creationId xmlns:p14="http://schemas.microsoft.com/office/powerpoint/2010/main" val="30826073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A28966-24E3-441C-9D23-C169DDBCDF32}"/>
              </a:ext>
            </a:extLst>
          </p:cNvPr>
          <p:cNvSpPr>
            <a:spLocks noGrp="1"/>
          </p:cNvSpPr>
          <p:nvPr>
            <p:ph type="title"/>
          </p:nvPr>
        </p:nvSpPr>
        <p:spPr/>
        <p:txBody>
          <a:bodyPr/>
          <a:lstStyle/>
          <a:p>
            <a:r>
              <a:rPr lang="en-US"/>
              <a:t>Click to edit Master title style</a:t>
            </a:r>
            <a:endParaRPr lang="en-AU"/>
          </a:p>
        </p:txBody>
      </p:sp>
      <p:sp>
        <p:nvSpPr>
          <p:cNvPr id="3" name="Date Placeholder 2">
            <a:extLst>
              <a:ext uri="{FF2B5EF4-FFF2-40B4-BE49-F238E27FC236}">
                <a16:creationId xmlns:a16="http://schemas.microsoft.com/office/drawing/2014/main" id="{CDDA62B1-8033-4C11-9817-7D619F81C578}"/>
              </a:ext>
            </a:extLst>
          </p:cNvPr>
          <p:cNvSpPr>
            <a:spLocks noGrp="1"/>
          </p:cNvSpPr>
          <p:nvPr>
            <p:ph type="dt" sz="half" idx="10"/>
          </p:nvPr>
        </p:nvSpPr>
        <p:spPr/>
        <p:txBody>
          <a:bodyPr/>
          <a:lstStyle/>
          <a:p>
            <a:fld id="{8752E12C-C59C-46C2-AD2E-9F9504D35A12}" type="datetimeFigureOut">
              <a:rPr lang="en-AU" smtClean="0"/>
              <a:t>8/06/2021</a:t>
            </a:fld>
            <a:endParaRPr lang="en-AU"/>
          </a:p>
        </p:txBody>
      </p:sp>
      <p:sp>
        <p:nvSpPr>
          <p:cNvPr id="4" name="Footer Placeholder 3">
            <a:extLst>
              <a:ext uri="{FF2B5EF4-FFF2-40B4-BE49-F238E27FC236}">
                <a16:creationId xmlns:a16="http://schemas.microsoft.com/office/drawing/2014/main" id="{567686BB-F23D-498D-A72D-20A00CF2D766}"/>
              </a:ext>
            </a:extLst>
          </p:cNvPr>
          <p:cNvSpPr>
            <a:spLocks noGrp="1"/>
          </p:cNvSpPr>
          <p:nvPr>
            <p:ph type="ftr" sz="quarter" idx="11"/>
          </p:nvPr>
        </p:nvSpPr>
        <p:spPr/>
        <p:txBody>
          <a:bodyPr/>
          <a:lstStyle/>
          <a:p>
            <a:endParaRPr lang="en-AU"/>
          </a:p>
        </p:txBody>
      </p:sp>
      <p:sp>
        <p:nvSpPr>
          <p:cNvPr id="5" name="Slide Number Placeholder 4">
            <a:extLst>
              <a:ext uri="{FF2B5EF4-FFF2-40B4-BE49-F238E27FC236}">
                <a16:creationId xmlns:a16="http://schemas.microsoft.com/office/drawing/2014/main" id="{D8C5E34A-FB3A-4BAB-A2A8-3FB0B98954DC}"/>
              </a:ext>
            </a:extLst>
          </p:cNvPr>
          <p:cNvSpPr>
            <a:spLocks noGrp="1"/>
          </p:cNvSpPr>
          <p:nvPr>
            <p:ph type="sldNum" sz="quarter" idx="12"/>
          </p:nvPr>
        </p:nvSpPr>
        <p:spPr/>
        <p:txBody>
          <a:bodyPr/>
          <a:lstStyle/>
          <a:p>
            <a:fld id="{11479503-95F9-4966-B2E7-3D0DF735CF22}" type="slidenum">
              <a:rPr lang="en-AU" smtClean="0"/>
              <a:t>‹#›</a:t>
            </a:fld>
            <a:endParaRPr lang="en-AU"/>
          </a:p>
        </p:txBody>
      </p:sp>
    </p:spTree>
    <p:extLst>
      <p:ext uri="{BB962C8B-B14F-4D97-AF65-F5344CB8AC3E}">
        <p14:creationId xmlns:p14="http://schemas.microsoft.com/office/powerpoint/2010/main" val="184690330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F15A2D9-69DA-4524-A8F4-8319C526D2D1}"/>
              </a:ext>
            </a:extLst>
          </p:cNvPr>
          <p:cNvSpPr>
            <a:spLocks noGrp="1"/>
          </p:cNvSpPr>
          <p:nvPr>
            <p:ph type="dt" sz="half" idx="10"/>
          </p:nvPr>
        </p:nvSpPr>
        <p:spPr/>
        <p:txBody>
          <a:bodyPr/>
          <a:lstStyle/>
          <a:p>
            <a:fld id="{8752E12C-C59C-46C2-AD2E-9F9504D35A12}" type="datetimeFigureOut">
              <a:rPr lang="en-AU" smtClean="0"/>
              <a:t>8/06/2021</a:t>
            </a:fld>
            <a:endParaRPr lang="en-AU"/>
          </a:p>
        </p:txBody>
      </p:sp>
      <p:sp>
        <p:nvSpPr>
          <p:cNvPr id="3" name="Footer Placeholder 2">
            <a:extLst>
              <a:ext uri="{FF2B5EF4-FFF2-40B4-BE49-F238E27FC236}">
                <a16:creationId xmlns:a16="http://schemas.microsoft.com/office/drawing/2014/main" id="{BFB85C22-BEC5-4233-B610-5558584019C0}"/>
              </a:ext>
            </a:extLst>
          </p:cNvPr>
          <p:cNvSpPr>
            <a:spLocks noGrp="1"/>
          </p:cNvSpPr>
          <p:nvPr>
            <p:ph type="ftr" sz="quarter" idx="11"/>
          </p:nvPr>
        </p:nvSpPr>
        <p:spPr/>
        <p:txBody>
          <a:bodyPr/>
          <a:lstStyle/>
          <a:p>
            <a:endParaRPr lang="en-AU"/>
          </a:p>
        </p:txBody>
      </p:sp>
      <p:sp>
        <p:nvSpPr>
          <p:cNvPr id="4" name="Slide Number Placeholder 3">
            <a:extLst>
              <a:ext uri="{FF2B5EF4-FFF2-40B4-BE49-F238E27FC236}">
                <a16:creationId xmlns:a16="http://schemas.microsoft.com/office/drawing/2014/main" id="{189DD7D1-D7EF-4E3A-BDDE-9E9DE21A5A8B}"/>
              </a:ext>
            </a:extLst>
          </p:cNvPr>
          <p:cNvSpPr>
            <a:spLocks noGrp="1"/>
          </p:cNvSpPr>
          <p:nvPr>
            <p:ph type="sldNum" sz="quarter" idx="12"/>
          </p:nvPr>
        </p:nvSpPr>
        <p:spPr/>
        <p:txBody>
          <a:bodyPr/>
          <a:lstStyle/>
          <a:p>
            <a:fld id="{11479503-95F9-4966-B2E7-3D0DF735CF22}" type="slidenum">
              <a:rPr lang="en-AU" smtClean="0"/>
              <a:t>‹#›</a:t>
            </a:fld>
            <a:endParaRPr lang="en-AU"/>
          </a:p>
        </p:txBody>
      </p:sp>
    </p:spTree>
    <p:extLst>
      <p:ext uri="{BB962C8B-B14F-4D97-AF65-F5344CB8AC3E}">
        <p14:creationId xmlns:p14="http://schemas.microsoft.com/office/powerpoint/2010/main" val="371949406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0DF06C-F90A-45B3-9B9B-71C86FFEFDA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AU"/>
          </a:p>
        </p:txBody>
      </p:sp>
      <p:sp>
        <p:nvSpPr>
          <p:cNvPr id="3" name="Content Placeholder 2">
            <a:extLst>
              <a:ext uri="{FF2B5EF4-FFF2-40B4-BE49-F238E27FC236}">
                <a16:creationId xmlns:a16="http://schemas.microsoft.com/office/drawing/2014/main" id="{AE62FC36-EFBE-4F94-932E-8BE5D444BC4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Text Placeholder 3">
            <a:extLst>
              <a:ext uri="{FF2B5EF4-FFF2-40B4-BE49-F238E27FC236}">
                <a16:creationId xmlns:a16="http://schemas.microsoft.com/office/drawing/2014/main" id="{5568E3D9-834E-4B22-A9A9-E893D4170A8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ADB9CDE-A1A0-47C0-AF81-9E2308D5A7A7}"/>
              </a:ext>
            </a:extLst>
          </p:cNvPr>
          <p:cNvSpPr>
            <a:spLocks noGrp="1"/>
          </p:cNvSpPr>
          <p:nvPr>
            <p:ph type="dt" sz="half" idx="10"/>
          </p:nvPr>
        </p:nvSpPr>
        <p:spPr/>
        <p:txBody>
          <a:bodyPr/>
          <a:lstStyle/>
          <a:p>
            <a:fld id="{8752E12C-C59C-46C2-AD2E-9F9504D35A12}" type="datetimeFigureOut">
              <a:rPr lang="en-AU" smtClean="0"/>
              <a:t>8/06/2021</a:t>
            </a:fld>
            <a:endParaRPr lang="en-AU"/>
          </a:p>
        </p:txBody>
      </p:sp>
      <p:sp>
        <p:nvSpPr>
          <p:cNvPr id="6" name="Footer Placeholder 5">
            <a:extLst>
              <a:ext uri="{FF2B5EF4-FFF2-40B4-BE49-F238E27FC236}">
                <a16:creationId xmlns:a16="http://schemas.microsoft.com/office/drawing/2014/main" id="{4809B0D6-25EE-46C5-A7C4-0B647DF11096}"/>
              </a:ext>
            </a:extLst>
          </p:cNvPr>
          <p:cNvSpPr>
            <a:spLocks noGrp="1"/>
          </p:cNvSpPr>
          <p:nvPr>
            <p:ph type="ftr" sz="quarter" idx="11"/>
          </p:nvPr>
        </p:nvSpPr>
        <p:spPr/>
        <p:txBody>
          <a:bodyPr/>
          <a:lstStyle/>
          <a:p>
            <a:endParaRPr lang="en-AU"/>
          </a:p>
        </p:txBody>
      </p:sp>
      <p:sp>
        <p:nvSpPr>
          <p:cNvPr id="7" name="Slide Number Placeholder 6">
            <a:extLst>
              <a:ext uri="{FF2B5EF4-FFF2-40B4-BE49-F238E27FC236}">
                <a16:creationId xmlns:a16="http://schemas.microsoft.com/office/drawing/2014/main" id="{C4DE25AC-AE0D-4FAC-9D9A-FFF2968452D5}"/>
              </a:ext>
            </a:extLst>
          </p:cNvPr>
          <p:cNvSpPr>
            <a:spLocks noGrp="1"/>
          </p:cNvSpPr>
          <p:nvPr>
            <p:ph type="sldNum" sz="quarter" idx="12"/>
          </p:nvPr>
        </p:nvSpPr>
        <p:spPr/>
        <p:txBody>
          <a:bodyPr/>
          <a:lstStyle/>
          <a:p>
            <a:fld id="{11479503-95F9-4966-B2E7-3D0DF735CF22}" type="slidenum">
              <a:rPr lang="en-AU" smtClean="0"/>
              <a:t>‹#›</a:t>
            </a:fld>
            <a:endParaRPr lang="en-AU"/>
          </a:p>
        </p:txBody>
      </p:sp>
    </p:spTree>
    <p:extLst>
      <p:ext uri="{BB962C8B-B14F-4D97-AF65-F5344CB8AC3E}">
        <p14:creationId xmlns:p14="http://schemas.microsoft.com/office/powerpoint/2010/main" val="36930195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4C25C4-E980-4831-A70B-09528C39C81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AU"/>
          </a:p>
        </p:txBody>
      </p:sp>
      <p:sp>
        <p:nvSpPr>
          <p:cNvPr id="3" name="Picture Placeholder 2">
            <a:extLst>
              <a:ext uri="{FF2B5EF4-FFF2-40B4-BE49-F238E27FC236}">
                <a16:creationId xmlns:a16="http://schemas.microsoft.com/office/drawing/2014/main" id="{25D5110F-2D58-474C-86BE-65D8EC371FF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AU"/>
          </a:p>
        </p:txBody>
      </p:sp>
      <p:sp>
        <p:nvSpPr>
          <p:cNvPr id="4" name="Text Placeholder 3">
            <a:extLst>
              <a:ext uri="{FF2B5EF4-FFF2-40B4-BE49-F238E27FC236}">
                <a16:creationId xmlns:a16="http://schemas.microsoft.com/office/drawing/2014/main" id="{5B9C5933-F1DB-4D4E-B754-DD8ECA8C610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48D15D0-27D8-4C5A-A536-B736D3361833}"/>
              </a:ext>
            </a:extLst>
          </p:cNvPr>
          <p:cNvSpPr>
            <a:spLocks noGrp="1"/>
          </p:cNvSpPr>
          <p:nvPr>
            <p:ph type="dt" sz="half" idx="10"/>
          </p:nvPr>
        </p:nvSpPr>
        <p:spPr/>
        <p:txBody>
          <a:bodyPr/>
          <a:lstStyle/>
          <a:p>
            <a:fld id="{8752E12C-C59C-46C2-AD2E-9F9504D35A12}" type="datetimeFigureOut">
              <a:rPr lang="en-AU" smtClean="0"/>
              <a:t>8/06/2021</a:t>
            </a:fld>
            <a:endParaRPr lang="en-AU"/>
          </a:p>
        </p:txBody>
      </p:sp>
      <p:sp>
        <p:nvSpPr>
          <p:cNvPr id="6" name="Footer Placeholder 5">
            <a:extLst>
              <a:ext uri="{FF2B5EF4-FFF2-40B4-BE49-F238E27FC236}">
                <a16:creationId xmlns:a16="http://schemas.microsoft.com/office/drawing/2014/main" id="{026E52C5-683E-43D2-8EF4-0C246CBA94DA}"/>
              </a:ext>
            </a:extLst>
          </p:cNvPr>
          <p:cNvSpPr>
            <a:spLocks noGrp="1"/>
          </p:cNvSpPr>
          <p:nvPr>
            <p:ph type="ftr" sz="quarter" idx="11"/>
          </p:nvPr>
        </p:nvSpPr>
        <p:spPr/>
        <p:txBody>
          <a:bodyPr/>
          <a:lstStyle/>
          <a:p>
            <a:endParaRPr lang="en-AU"/>
          </a:p>
        </p:txBody>
      </p:sp>
      <p:sp>
        <p:nvSpPr>
          <p:cNvPr id="7" name="Slide Number Placeholder 6">
            <a:extLst>
              <a:ext uri="{FF2B5EF4-FFF2-40B4-BE49-F238E27FC236}">
                <a16:creationId xmlns:a16="http://schemas.microsoft.com/office/drawing/2014/main" id="{30C97474-9F8D-4E56-8555-D726322B18FC}"/>
              </a:ext>
            </a:extLst>
          </p:cNvPr>
          <p:cNvSpPr>
            <a:spLocks noGrp="1"/>
          </p:cNvSpPr>
          <p:nvPr>
            <p:ph type="sldNum" sz="quarter" idx="12"/>
          </p:nvPr>
        </p:nvSpPr>
        <p:spPr/>
        <p:txBody>
          <a:bodyPr/>
          <a:lstStyle/>
          <a:p>
            <a:fld id="{11479503-95F9-4966-B2E7-3D0DF735CF22}" type="slidenum">
              <a:rPr lang="en-AU" smtClean="0"/>
              <a:t>‹#›</a:t>
            </a:fld>
            <a:endParaRPr lang="en-AU"/>
          </a:p>
        </p:txBody>
      </p:sp>
    </p:spTree>
    <p:extLst>
      <p:ext uri="{BB962C8B-B14F-4D97-AF65-F5344CB8AC3E}">
        <p14:creationId xmlns:p14="http://schemas.microsoft.com/office/powerpoint/2010/main" val="24990675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626CC9A-17EF-4F02-9E2F-A162D1DD882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AU"/>
          </a:p>
        </p:txBody>
      </p:sp>
      <p:sp>
        <p:nvSpPr>
          <p:cNvPr id="3" name="Text Placeholder 2">
            <a:extLst>
              <a:ext uri="{FF2B5EF4-FFF2-40B4-BE49-F238E27FC236}">
                <a16:creationId xmlns:a16="http://schemas.microsoft.com/office/drawing/2014/main" id="{DE65E9FA-F9DC-460D-844E-7F440F20366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EDC9E8E6-EBAB-4F40-92A8-6F9A846F63D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752E12C-C59C-46C2-AD2E-9F9504D35A12}" type="datetimeFigureOut">
              <a:rPr lang="en-AU" smtClean="0"/>
              <a:t>8/06/2021</a:t>
            </a:fld>
            <a:endParaRPr lang="en-AU"/>
          </a:p>
        </p:txBody>
      </p:sp>
      <p:sp>
        <p:nvSpPr>
          <p:cNvPr id="5" name="Footer Placeholder 4">
            <a:extLst>
              <a:ext uri="{FF2B5EF4-FFF2-40B4-BE49-F238E27FC236}">
                <a16:creationId xmlns:a16="http://schemas.microsoft.com/office/drawing/2014/main" id="{87520D74-3101-4787-9F01-A22E534495C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AU"/>
          </a:p>
        </p:txBody>
      </p:sp>
      <p:sp>
        <p:nvSpPr>
          <p:cNvPr id="6" name="Slide Number Placeholder 5">
            <a:extLst>
              <a:ext uri="{FF2B5EF4-FFF2-40B4-BE49-F238E27FC236}">
                <a16:creationId xmlns:a16="http://schemas.microsoft.com/office/drawing/2014/main" id="{623C4960-B4EF-42F0-8815-E18FFCFC826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1479503-95F9-4966-B2E7-3D0DF735CF22}" type="slidenum">
              <a:rPr lang="en-AU" smtClean="0"/>
              <a:t>‹#›</a:t>
            </a:fld>
            <a:endParaRPr lang="en-AU"/>
          </a:p>
        </p:txBody>
      </p:sp>
    </p:spTree>
    <p:extLst>
      <p:ext uri="{BB962C8B-B14F-4D97-AF65-F5344CB8AC3E}">
        <p14:creationId xmlns:p14="http://schemas.microsoft.com/office/powerpoint/2010/main" val="198368881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2" Type="http://schemas.openxmlformats.org/officeDocument/2006/relationships/image" Target="../media/image15.gif"/><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video" Target="../media/media1.mp4"/><Relationship Id="rId1" Type="http://schemas.microsoft.com/office/2007/relationships/media" Target="../media/media1.mp4"/><Relationship Id="rId4" Type="http://schemas.openxmlformats.org/officeDocument/2006/relationships/image" Target="../media/image16.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60200795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02048650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003300"/>
        </a:solidFill>
        <a:effectLst/>
      </p:bgPr>
    </p:bg>
    <p:spTree>
      <p:nvGrpSpPr>
        <p:cNvPr id="1" name=""/>
        <p:cNvGrpSpPr/>
        <p:nvPr/>
      </p:nvGrpSpPr>
      <p:grpSpPr>
        <a:xfrm>
          <a:off x="0" y="0"/>
          <a:ext cx="0" cy="0"/>
          <a:chOff x="0" y="0"/>
          <a:chExt cx="0" cy="0"/>
        </a:xfrm>
      </p:grpSpPr>
      <p:sp>
        <p:nvSpPr>
          <p:cNvPr id="2052" name="Text Box 4">
            <a:extLst>
              <a:ext uri="{FF2B5EF4-FFF2-40B4-BE49-F238E27FC236}">
                <a16:creationId xmlns:a16="http://schemas.microsoft.com/office/drawing/2014/main" id="{98D7699C-24DC-42A7-9A45-7417D643E2C8}"/>
              </a:ext>
            </a:extLst>
          </p:cNvPr>
          <p:cNvSpPr txBox="1">
            <a:spLocks noChangeArrowheads="1"/>
          </p:cNvSpPr>
          <p:nvPr/>
        </p:nvSpPr>
        <p:spPr bwMode="auto">
          <a:xfrm>
            <a:off x="-1" y="1"/>
            <a:ext cx="12368463" cy="39346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lnSpc>
                <a:spcPct val="130000"/>
              </a:lnSpc>
            </a:pPr>
            <a:r>
              <a:rPr lang="en-US" altLang="en-US" sz="3600" b="1" dirty="0">
                <a:solidFill>
                  <a:schemeClr val="bg1"/>
                </a:solidFill>
              </a:rPr>
              <a:t>Psalm 138</a:t>
            </a:r>
          </a:p>
          <a:p>
            <a:pPr algn="ctr">
              <a:lnSpc>
                <a:spcPct val="130000"/>
              </a:lnSpc>
            </a:pPr>
            <a:r>
              <a:rPr lang="en-US" altLang="en-US" sz="4000" b="1" dirty="0">
                <a:solidFill>
                  <a:schemeClr val="bg1"/>
                </a:solidFill>
                <a:latin typeface="Bookman Old Style" panose="02050604050505020204" pitchFamily="18" charset="0"/>
              </a:rPr>
              <a:t>1 I will praise You,</a:t>
            </a:r>
          </a:p>
          <a:p>
            <a:pPr algn="ctr">
              <a:lnSpc>
                <a:spcPct val="130000"/>
              </a:lnSpc>
            </a:pPr>
            <a:r>
              <a:rPr lang="en-US" altLang="en-US" sz="4000" b="1" dirty="0">
                <a:solidFill>
                  <a:schemeClr val="bg1"/>
                </a:solidFill>
                <a:latin typeface="Bookman Old Style" panose="02050604050505020204" pitchFamily="18" charset="0"/>
              </a:rPr>
              <a:t>O LORD, with all my heart;</a:t>
            </a:r>
            <a:br>
              <a:rPr lang="en-US" altLang="en-US" sz="4000" b="1" dirty="0">
                <a:solidFill>
                  <a:schemeClr val="bg1"/>
                </a:solidFill>
                <a:latin typeface="Bookman Old Style" panose="02050604050505020204" pitchFamily="18" charset="0"/>
              </a:rPr>
            </a:br>
            <a:r>
              <a:rPr lang="en-US" altLang="en-US" sz="4000" b="1" dirty="0">
                <a:solidFill>
                  <a:schemeClr val="bg1"/>
                </a:solidFill>
                <a:latin typeface="Bookman Old Style" panose="02050604050505020204" pitchFamily="18" charset="0"/>
              </a:rPr>
              <a:t>before the "gods"</a:t>
            </a:r>
          </a:p>
          <a:p>
            <a:pPr algn="ctr">
              <a:lnSpc>
                <a:spcPct val="130000"/>
              </a:lnSpc>
            </a:pPr>
            <a:r>
              <a:rPr lang="en-US" altLang="en-US" sz="4000" b="1" dirty="0">
                <a:solidFill>
                  <a:schemeClr val="bg1"/>
                </a:solidFill>
                <a:latin typeface="Bookman Old Style" panose="02050604050505020204" pitchFamily="18" charset="0"/>
              </a:rPr>
              <a:t>I will sing Your praise.</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003300"/>
        </a:solidFill>
        <a:effectLst/>
      </p:bgPr>
    </p:bg>
    <p:spTree>
      <p:nvGrpSpPr>
        <p:cNvPr id="1" name=""/>
        <p:cNvGrpSpPr/>
        <p:nvPr/>
      </p:nvGrpSpPr>
      <p:grpSpPr>
        <a:xfrm>
          <a:off x="0" y="0"/>
          <a:ext cx="0" cy="0"/>
          <a:chOff x="0" y="0"/>
          <a:chExt cx="0" cy="0"/>
        </a:xfrm>
      </p:grpSpPr>
      <p:sp>
        <p:nvSpPr>
          <p:cNvPr id="6148" name="Text Box 4">
            <a:extLst>
              <a:ext uri="{FF2B5EF4-FFF2-40B4-BE49-F238E27FC236}">
                <a16:creationId xmlns:a16="http://schemas.microsoft.com/office/drawing/2014/main" id="{4A187FD6-0F32-48C2-8A97-6D9D01205924}"/>
              </a:ext>
            </a:extLst>
          </p:cNvPr>
          <p:cNvSpPr txBox="1">
            <a:spLocks noChangeArrowheads="1"/>
          </p:cNvSpPr>
          <p:nvPr/>
        </p:nvSpPr>
        <p:spPr bwMode="auto">
          <a:xfrm>
            <a:off x="0" y="1"/>
            <a:ext cx="12192000" cy="56151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lnSpc>
                <a:spcPct val="130000"/>
              </a:lnSpc>
            </a:pPr>
            <a:r>
              <a:rPr lang="en-US" altLang="en-US" sz="4000" b="1" i="1" dirty="0">
                <a:solidFill>
                  <a:schemeClr val="bg1"/>
                </a:solidFill>
                <a:latin typeface="Bookman Old Style" panose="02050604050505020204" pitchFamily="18" charset="0"/>
              </a:rPr>
              <a:t>2 I will bow down </a:t>
            </a:r>
          </a:p>
          <a:p>
            <a:pPr algn="ctr">
              <a:lnSpc>
                <a:spcPct val="130000"/>
              </a:lnSpc>
            </a:pPr>
            <a:r>
              <a:rPr lang="en-US" altLang="en-US" sz="4000" b="1" i="1" dirty="0">
                <a:solidFill>
                  <a:schemeClr val="bg1"/>
                </a:solidFill>
                <a:latin typeface="Bookman Old Style" panose="02050604050505020204" pitchFamily="18" charset="0"/>
              </a:rPr>
              <a:t>toward Your Holy temple </a:t>
            </a:r>
            <a:br>
              <a:rPr lang="en-US" altLang="en-US" sz="4000" b="1" i="1" dirty="0">
                <a:solidFill>
                  <a:schemeClr val="bg1"/>
                </a:solidFill>
                <a:latin typeface="Bookman Old Style" panose="02050604050505020204" pitchFamily="18" charset="0"/>
              </a:rPr>
            </a:br>
            <a:r>
              <a:rPr lang="en-US" altLang="en-US" sz="4000" b="1" i="1" dirty="0">
                <a:solidFill>
                  <a:schemeClr val="bg1"/>
                </a:solidFill>
                <a:latin typeface="Bookman Old Style" panose="02050604050505020204" pitchFamily="18" charset="0"/>
              </a:rPr>
              <a:t>and will praise Your name </a:t>
            </a:r>
            <a:br>
              <a:rPr lang="en-US" altLang="en-US" sz="4000" b="1" i="1" dirty="0">
                <a:solidFill>
                  <a:schemeClr val="bg1"/>
                </a:solidFill>
                <a:latin typeface="Bookman Old Style" panose="02050604050505020204" pitchFamily="18" charset="0"/>
              </a:rPr>
            </a:br>
            <a:r>
              <a:rPr lang="en-US" altLang="en-US" sz="4000" b="1" i="1" dirty="0">
                <a:solidFill>
                  <a:schemeClr val="bg1"/>
                </a:solidFill>
                <a:latin typeface="Bookman Old Style" panose="02050604050505020204" pitchFamily="18" charset="0"/>
              </a:rPr>
              <a:t>for Your love and Your faithfulness</a:t>
            </a:r>
            <a:br>
              <a:rPr lang="en-US" altLang="en-US" sz="4000" b="1" i="1" dirty="0">
                <a:solidFill>
                  <a:schemeClr val="bg1"/>
                </a:solidFill>
                <a:latin typeface="Bookman Old Style" panose="02050604050505020204" pitchFamily="18" charset="0"/>
              </a:rPr>
            </a:br>
            <a:r>
              <a:rPr lang="en-US" altLang="en-US" sz="4000" b="1" i="1" dirty="0">
                <a:solidFill>
                  <a:schemeClr val="bg1"/>
                </a:solidFill>
                <a:latin typeface="Bookman Old Style" panose="02050604050505020204" pitchFamily="18" charset="0"/>
              </a:rPr>
              <a:t>for You have exalted </a:t>
            </a:r>
          </a:p>
          <a:p>
            <a:pPr algn="ctr">
              <a:lnSpc>
                <a:spcPct val="130000"/>
              </a:lnSpc>
            </a:pPr>
            <a:r>
              <a:rPr lang="en-US" altLang="en-US" sz="4000" b="1" i="1" dirty="0">
                <a:solidFill>
                  <a:schemeClr val="bg1"/>
                </a:solidFill>
                <a:latin typeface="Bookman Old Style" panose="02050604050505020204" pitchFamily="18" charset="0"/>
              </a:rPr>
              <a:t>above all things </a:t>
            </a:r>
            <a:br>
              <a:rPr lang="en-US" altLang="en-US" sz="4000" b="1" i="1" dirty="0">
                <a:solidFill>
                  <a:schemeClr val="bg1"/>
                </a:solidFill>
                <a:latin typeface="Bookman Old Style" panose="02050604050505020204" pitchFamily="18" charset="0"/>
              </a:rPr>
            </a:br>
            <a:r>
              <a:rPr lang="en-US" altLang="en-US" sz="4000" b="1" i="1" dirty="0">
                <a:solidFill>
                  <a:schemeClr val="bg1"/>
                </a:solidFill>
                <a:latin typeface="Bookman Old Style" panose="02050604050505020204" pitchFamily="18" charset="0"/>
              </a:rPr>
              <a:t>Your name and Your word.</a:t>
            </a:r>
            <a:r>
              <a:rPr lang="en-US" altLang="en-US" sz="4000" b="1" dirty="0">
                <a:solidFill>
                  <a:schemeClr val="bg1"/>
                </a:solidFill>
                <a:latin typeface="Bookman Old Style" panose="02050604050505020204" pitchFamily="18" charset="0"/>
              </a:rPr>
              <a:t> </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003300"/>
        </a:solidFill>
        <a:effectLst/>
      </p:bgPr>
    </p:bg>
    <p:spTree>
      <p:nvGrpSpPr>
        <p:cNvPr id="1" name=""/>
        <p:cNvGrpSpPr/>
        <p:nvPr/>
      </p:nvGrpSpPr>
      <p:grpSpPr>
        <a:xfrm>
          <a:off x="0" y="0"/>
          <a:ext cx="0" cy="0"/>
          <a:chOff x="0" y="0"/>
          <a:chExt cx="0" cy="0"/>
        </a:xfrm>
      </p:grpSpPr>
      <p:sp>
        <p:nvSpPr>
          <p:cNvPr id="3076" name="Text Box 4">
            <a:extLst>
              <a:ext uri="{FF2B5EF4-FFF2-40B4-BE49-F238E27FC236}">
                <a16:creationId xmlns:a16="http://schemas.microsoft.com/office/drawing/2014/main" id="{70195DFB-CA8D-4C9E-8EE5-84786D79B589}"/>
              </a:ext>
            </a:extLst>
          </p:cNvPr>
          <p:cNvSpPr txBox="1">
            <a:spLocks noChangeArrowheads="1"/>
          </p:cNvSpPr>
          <p:nvPr/>
        </p:nvSpPr>
        <p:spPr bwMode="auto">
          <a:xfrm>
            <a:off x="0" y="0"/>
            <a:ext cx="12192000" cy="59742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lnSpc>
                <a:spcPct val="130000"/>
              </a:lnSpc>
            </a:pPr>
            <a:r>
              <a:rPr lang="en-US" altLang="en-US" sz="4000" b="1" dirty="0">
                <a:solidFill>
                  <a:schemeClr val="bg1"/>
                </a:solidFill>
                <a:latin typeface="Bookman Old Style" panose="02050604050505020204" pitchFamily="18" charset="0"/>
              </a:rPr>
              <a:t>3 When I called, You answered me</a:t>
            </a:r>
          </a:p>
          <a:p>
            <a:pPr algn="ctr">
              <a:lnSpc>
                <a:spcPct val="130000"/>
              </a:lnSpc>
            </a:pPr>
            <a:r>
              <a:rPr lang="en-US" altLang="en-US" sz="4000" b="1" dirty="0">
                <a:solidFill>
                  <a:schemeClr val="bg1"/>
                </a:solidFill>
                <a:latin typeface="Bookman Old Style" panose="02050604050505020204" pitchFamily="18" charset="0"/>
              </a:rPr>
              <a:t>You made me bold </a:t>
            </a:r>
          </a:p>
          <a:p>
            <a:pPr algn="ctr">
              <a:lnSpc>
                <a:spcPct val="130000"/>
              </a:lnSpc>
            </a:pPr>
            <a:r>
              <a:rPr lang="en-US" altLang="en-US" sz="4000" b="1" dirty="0">
                <a:solidFill>
                  <a:schemeClr val="bg1"/>
                </a:solidFill>
                <a:latin typeface="Bookman Old Style" panose="02050604050505020204" pitchFamily="18" charset="0"/>
              </a:rPr>
              <a:t>and stouthearted.</a:t>
            </a:r>
          </a:p>
          <a:p>
            <a:pPr>
              <a:lnSpc>
                <a:spcPct val="130000"/>
              </a:lnSpc>
            </a:pPr>
            <a:r>
              <a:rPr lang="en-US" altLang="en-US" b="1" dirty="0">
                <a:solidFill>
                  <a:schemeClr val="bg1"/>
                </a:solidFill>
                <a:latin typeface="Bookman Old Style" panose="02050604050505020204" pitchFamily="18" charset="0"/>
              </a:rPr>
              <a:t> </a:t>
            </a:r>
          </a:p>
          <a:p>
            <a:pPr algn="ctr">
              <a:lnSpc>
                <a:spcPct val="130000"/>
              </a:lnSpc>
            </a:pPr>
            <a:r>
              <a:rPr lang="en-US" altLang="en-US" sz="4000" b="1" i="1" dirty="0">
                <a:solidFill>
                  <a:schemeClr val="bg1"/>
                </a:solidFill>
                <a:latin typeface="Bookman Old Style" panose="02050604050505020204" pitchFamily="18" charset="0"/>
              </a:rPr>
              <a:t>4 May all the kings of the earth</a:t>
            </a:r>
          </a:p>
          <a:p>
            <a:pPr algn="ctr">
              <a:lnSpc>
                <a:spcPct val="130000"/>
              </a:lnSpc>
            </a:pPr>
            <a:r>
              <a:rPr lang="en-US" altLang="en-US" sz="4000" b="1" i="1" dirty="0">
                <a:solidFill>
                  <a:schemeClr val="bg1"/>
                </a:solidFill>
                <a:latin typeface="Bookman Old Style" panose="02050604050505020204" pitchFamily="18" charset="0"/>
              </a:rPr>
              <a:t>praise You, O LORD,</a:t>
            </a:r>
            <a:br>
              <a:rPr lang="en-US" altLang="en-US" sz="4000" b="1" i="1" dirty="0">
                <a:solidFill>
                  <a:schemeClr val="bg1"/>
                </a:solidFill>
                <a:latin typeface="Bookman Old Style" panose="02050604050505020204" pitchFamily="18" charset="0"/>
              </a:rPr>
            </a:br>
            <a:r>
              <a:rPr lang="en-US" altLang="en-US" sz="4000" b="1" i="1" dirty="0">
                <a:solidFill>
                  <a:schemeClr val="bg1"/>
                </a:solidFill>
                <a:latin typeface="Bookman Old Style" panose="02050604050505020204" pitchFamily="18" charset="0"/>
              </a:rPr>
              <a:t>when they hear </a:t>
            </a:r>
          </a:p>
          <a:p>
            <a:pPr algn="ctr">
              <a:lnSpc>
                <a:spcPct val="130000"/>
              </a:lnSpc>
            </a:pPr>
            <a:r>
              <a:rPr lang="en-US" altLang="en-US" sz="4000" b="1" i="1" dirty="0">
                <a:solidFill>
                  <a:schemeClr val="bg1"/>
                </a:solidFill>
                <a:latin typeface="Bookman Old Style" panose="02050604050505020204" pitchFamily="18" charset="0"/>
              </a:rPr>
              <a:t>the words of Your mouth.</a:t>
            </a:r>
            <a:r>
              <a:rPr lang="en-US" altLang="en-US" sz="4000" dirty="0"/>
              <a:t> </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003300"/>
        </a:solidFill>
        <a:effectLst/>
      </p:bgPr>
    </p:bg>
    <p:spTree>
      <p:nvGrpSpPr>
        <p:cNvPr id="1" name=""/>
        <p:cNvGrpSpPr/>
        <p:nvPr/>
      </p:nvGrpSpPr>
      <p:grpSpPr>
        <a:xfrm>
          <a:off x="0" y="0"/>
          <a:ext cx="0" cy="0"/>
          <a:chOff x="0" y="0"/>
          <a:chExt cx="0" cy="0"/>
        </a:xfrm>
      </p:grpSpPr>
      <p:sp>
        <p:nvSpPr>
          <p:cNvPr id="4100" name="Text Box 4">
            <a:extLst>
              <a:ext uri="{FF2B5EF4-FFF2-40B4-BE49-F238E27FC236}">
                <a16:creationId xmlns:a16="http://schemas.microsoft.com/office/drawing/2014/main" id="{CE448B66-31E4-46B0-BB65-7A8D9BD4C970}"/>
              </a:ext>
            </a:extLst>
          </p:cNvPr>
          <p:cNvSpPr txBox="1">
            <a:spLocks noChangeArrowheads="1"/>
          </p:cNvSpPr>
          <p:nvPr/>
        </p:nvSpPr>
        <p:spPr bwMode="auto">
          <a:xfrm>
            <a:off x="0" y="1"/>
            <a:ext cx="12192000" cy="55350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lnSpc>
                <a:spcPct val="130000"/>
              </a:lnSpc>
            </a:pPr>
            <a:r>
              <a:rPr lang="en-US" altLang="en-US" sz="4000" b="1" dirty="0">
                <a:solidFill>
                  <a:schemeClr val="bg1"/>
                </a:solidFill>
                <a:latin typeface="Bookman Old Style" panose="02050604050505020204" pitchFamily="18" charset="0"/>
              </a:rPr>
              <a:t>5 May they sing </a:t>
            </a:r>
          </a:p>
          <a:p>
            <a:pPr algn="ctr">
              <a:lnSpc>
                <a:spcPct val="130000"/>
              </a:lnSpc>
            </a:pPr>
            <a:r>
              <a:rPr lang="en-US" altLang="en-US" sz="4000" b="1" dirty="0">
                <a:solidFill>
                  <a:schemeClr val="bg1"/>
                </a:solidFill>
                <a:latin typeface="Bookman Old Style" panose="02050604050505020204" pitchFamily="18" charset="0"/>
              </a:rPr>
              <a:t>of the ways of the LORD, </a:t>
            </a:r>
            <a:br>
              <a:rPr lang="en-US" altLang="en-US" sz="4000" b="1" dirty="0">
                <a:solidFill>
                  <a:schemeClr val="bg1"/>
                </a:solidFill>
                <a:latin typeface="Bookman Old Style" panose="02050604050505020204" pitchFamily="18" charset="0"/>
              </a:rPr>
            </a:br>
            <a:r>
              <a:rPr lang="en-US" altLang="en-US" sz="4000" b="1" dirty="0">
                <a:solidFill>
                  <a:schemeClr val="bg1"/>
                </a:solidFill>
                <a:latin typeface="Bookman Old Style" panose="02050604050505020204" pitchFamily="18" charset="0"/>
              </a:rPr>
              <a:t>for the glory of the LORD is great.</a:t>
            </a:r>
          </a:p>
          <a:p>
            <a:pPr algn="ctr">
              <a:lnSpc>
                <a:spcPct val="130000"/>
              </a:lnSpc>
            </a:pPr>
            <a:endParaRPr lang="en-US" altLang="en-US" b="1" dirty="0">
              <a:solidFill>
                <a:schemeClr val="bg1"/>
              </a:solidFill>
              <a:latin typeface="Bookman Old Style" panose="02050604050505020204" pitchFamily="18" charset="0"/>
            </a:endParaRPr>
          </a:p>
          <a:p>
            <a:pPr algn="ctr">
              <a:lnSpc>
                <a:spcPct val="130000"/>
              </a:lnSpc>
            </a:pPr>
            <a:endParaRPr lang="en-US" altLang="en-US" b="1" dirty="0">
              <a:solidFill>
                <a:schemeClr val="bg1"/>
              </a:solidFill>
              <a:latin typeface="Bookman Old Style" panose="02050604050505020204" pitchFamily="18" charset="0"/>
            </a:endParaRPr>
          </a:p>
          <a:p>
            <a:pPr algn="ctr">
              <a:lnSpc>
                <a:spcPct val="130000"/>
              </a:lnSpc>
            </a:pPr>
            <a:r>
              <a:rPr lang="en-US" altLang="en-US" sz="4000" b="1" i="1" dirty="0">
                <a:solidFill>
                  <a:schemeClr val="bg1"/>
                </a:solidFill>
                <a:latin typeface="Bookman Old Style" panose="02050604050505020204" pitchFamily="18" charset="0"/>
              </a:rPr>
              <a:t>6 Though the LORD is on high, </a:t>
            </a:r>
          </a:p>
          <a:p>
            <a:pPr algn="ctr">
              <a:lnSpc>
                <a:spcPct val="130000"/>
              </a:lnSpc>
            </a:pPr>
            <a:r>
              <a:rPr lang="en-US" altLang="en-US" sz="4000" b="1" i="1" dirty="0">
                <a:solidFill>
                  <a:schemeClr val="bg1"/>
                </a:solidFill>
                <a:latin typeface="Bookman Old Style" panose="02050604050505020204" pitchFamily="18" charset="0"/>
              </a:rPr>
              <a:t>He looks upon the lowly,</a:t>
            </a:r>
            <a:br>
              <a:rPr lang="en-US" altLang="en-US" sz="4000" b="1" i="1" dirty="0">
                <a:solidFill>
                  <a:schemeClr val="bg1"/>
                </a:solidFill>
                <a:latin typeface="Bookman Old Style" panose="02050604050505020204" pitchFamily="18" charset="0"/>
              </a:rPr>
            </a:br>
            <a:r>
              <a:rPr lang="en-US" altLang="en-US" sz="4000" b="1" i="1" dirty="0">
                <a:solidFill>
                  <a:schemeClr val="bg1"/>
                </a:solidFill>
                <a:latin typeface="Bookman Old Style" panose="02050604050505020204" pitchFamily="18" charset="0"/>
              </a:rPr>
              <a:t>but the proud He knows from afar. </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003300"/>
        </a:solidFill>
        <a:effectLst/>
      </p:bgPr>
    </p:bg>
    <p:spTree>
      <p:nvGrpSpPr>
        <p:cNvPr id="1" name=""/>
        <p:cNvGrpSpPr/>
        <p:nvPr/>
      </p:nvGrpSpPr>
      <p:grpSpPr>
        <a:xfrm>
          <a:off x="0" y="0"/>
          <a:ext cx="0" cy="0"/>
          <a:chOff x="0" y="0"/>
          <a:chExt cx="0" cy="0"/>
        </a:xfrm>
      </p:grpSpPr>
      <p:sp>
        <p:nvSpPr>
          <p:cNvPr id="5124" name="Text Box 4">
            <a:extLst>
              <a:ext uri="{FF2B5EF4-FFF2-40B4-BE49-F238E27FC236}">
                <a16:creationId xmlns:a16="http://schemas.microsoft.com/office/drawing/2014/main" id="{5DD4B621-FA17-4C45-A058-EA265E0C4415}"/>
              </a:ext>
            </a:extLst>
          </p:cNvPr>
          <p:cNvSpPr txBox="1">
            <a:spLocks noChangeArrowheads="1"/>
          </p:cNvSpPr>
          <p:nvPr/>
        </p:nvSpPr>
        <p:spPr bwMode="auto">
          <a:xfrm>
            <a:off x="0" y="0"/>
            <a:ext cx="12192000" cy="48149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lnSpc>
                <a:spcPct val="130000"/>
              </a:lnSpc>
            </a:pPr>
            <a:r>
              <a:rPr lang="en-US" altLang="en-US" sz="4000" b="1" dirty="0">
                <a:solidFill>
                  <a:schemeClr val="bg1"/>
                </a:solidFill>
                <a:latin typeface="Bookman Old Style" panose="02050604050505020204" pitchFamily="18" charset="0"/>
              </a:rPr>
              <a:t>7 Though I walk </a:t>
            </a:r>
          </a:p>
          <a:p>
            <a:pPr algn="ctr">
              <a:lnSpc>
                <a:spcPct val="130000"/>
              </a:lnSpc>
            </a:pPr>
            <a:r>
              <a:rPr lang="en-US" altLang="en-US" sz="4000" b="1" dirty="0">
                <a:solidFill>
                  <a:schemeClr val="bg1"/>
                </a:solidFill>
                <a:latin typeface="Bookman Old Style" panose="02050604050505020204" pitchFamily="18" charset="0"/>
              </a:rPr>
              <a:t>in the midst of trouble, </a:t>
            </a:r>
            <a:br>
              <a:rPr lang="en-US" altLang="en-US" sz="4000" b="1" dirty="0">
                <a:solidFill>
                  <a:schemeClr val="bg1"/>
                </a:solidFill>
                <a:latin typeface="Bookman Old Style" panose="02050604050505020204" pitchFamily="18" charset="0"/>
              </a:rPr>
            </a:br>
            <a:r>
              <a:rPr lang="en-US" altLang="en-US" sz="4000" b="1" dirty="0">
                <a:solidFill>
                  <a:schemeClr val="bg1"/>
                </a:solidFill>
                <a:latin typeface="Bookman Old Style" panose="02050604050505020204" pitchFamily="18" charset="0"/>
              </a:rPr>
              <a:t>You preserve my life; </a:t>
            </a:r>
            <a:br>
              <a:rPr lang="en-US" altLang="en-US" sz="4000" b="1" dirty="0">
                <a:solidFill>
                  <a:schemeClr val="bg1"/>
                </a:solidFill>
                <a:latin typeface="Bookman Old Style" panose="02050604050505020204" pitchFamily="18" charset="0"/>
              </a:rPr>
            </a:br>
            <a:r>
              <a:rPr lang="en-US" altLang="en-US" sz="4000" b="1" dirty="0">
                <a:solidFill>
                  <a:schemeClr val="bg1"/>
                </a:solidFill>
                <a:latin typeface="Bookman Old Style" panose="02050604050505020204" pitchFamily="18" charset="0"/>
              </a:rPr>
              <a:t>You stretch out Your hand against</a:t>
            </a:r>
          </a:p>
          <a:p>
            <a:pPr algn="ctr">
              <a:lnSpc>
                <a:spcPct val="130000"/>
              </a:lnSpc>
            </a:pPr>
            <a:r>
              <a:rPr lang="en-US" altLang="en-US" sz="4000" b="1" dirty="0">
                <a:solidFill>
                  <a:schemeClr val="bg1"/>
                </a:solidFill>
                <a:latin typeface="Bookman Old Style" panose="02050604050505020204" pitchFamily="18" charset="0"/>
              </a:rPr>
              <a:t>the anger of my foes, </a:t>
            </a:r>
            <a:br>
              <a:rPr lang="en-US" altLang="en-US" sz="4000" b="1" dirty="0">
                <a:solidFill>
                  <a:schemeClr val="bg1"/>
                </a:solidFill>
                <a:latin typeface="Bookman Old Style" panose="02050604050505020204" pitchFamily="18" charset="0"/>
              </a:rPr>
            </a:br>
            <a:r>
              <a:rPr lang="en-US" altLang="en-US" sz="4000" b="1" spc="-150" dirty="0">
                <a:solidFill>
                  <a:schemeClr val="bg1"/>
                </a:solidFill>
                <a:latin typeface="Bookman Old Style" panose="02050604050505020204" pitchFamily="18" charset="0"/>
              </a:rPr>
              <a:t>with Your right hand You save me. </a:t>
            </a:r>
            <a:endParaRPr lang="en-US" altLang="en-US" sz="4000" b="1" i="1" spc="-150" dirty="0">
              <a:solidFill>
                <a:schemeClr val="bg1"/>
              </a:solidFill>
              <a:latin typeface="Bookman Old Style" panose="02050604050505020204" pitchFamily="18" charset="0"/>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003300"/>
        </a:solidFill>
        <a:effectLst/>
      </p:bgPr>
    </p:bg>
    <p:spTree>
      <p:nvGrpSpPr>
        <p:cNvPr id="1" name=""/>
        <p:cNvGrpSpPr/>
        <p:nvPr/>
      </p:nvGrpSpPr>
      <p:grpSpPr>
        <a:xfrm>
          <a:off x="0" y="0"/>
          <a:ext cx="0" cy="0"/>
          <a:chOff x="0" y="0"/>
          <a:chExt cx="0" cy="0"/>
        </a:xfrm>
      </p:grpSpPr>
      <p:sp>
        <p:nvSpPr>
          <p:cNvPr id="7172" name="Text Box 4">
            <a:extLst>
              <a:ext uri="{FF2B5EF4-FFF2-40B4-BE49-F238E27FC236}">
                <a16:creationId xmlns:a16="http://schemas.microsoft.com/office/drawing/2014/main" id="{6B05C989-2BF8-42A1-A4CE-F05C9EDE45D2}"/>
              </a:ext>
            </a:extLst>
          </p:cNvPr>
          <p:cNvSpPr txBox="1">
            <a:spLocks noChangeArrowheads="1"/>
          </p:cNvSpPr>
          <p:nvPr/>
        </p:nvSpPr>
        <p:spPr bwMode="auto">
          <a:xfrm>
            <a:off x="0" y="0"/>
            <a:ext cx="12192000" cy="48189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lnSpc>
                <a:spcPct val="130000"/>
              </a:lnSpc>
            </a:pPr>
            <a:r>
              <a:rPr lang="en-US" altLang="en-US" sz="4000" b="1" i="1" dirty="0">
                <a:solidFill>
                  <a:schemeClr val="bg1"/>
                </a:solidFill>
                <a:latin typeface="Bookman Old Style" panose="02050604050505020204" pitchFamily="18" charset="0"/>
              </a:rPr>
              <a:t>8 The LORD will fulfill </a:t>
            </a:r>
          </a:p>
          <a:p>
            <a:pPr algn="ctr">
              <a:lnSpc>
                <a:spcPct val="130000"/>
              </a:lnSpc>
            </a:pPr>
            <a:r>
              <a:rPr lang="en-US" altLang="en-US" sz="4000" b="1" i="1" dirty="0">
                <a:solidFill>
                  <a:schemeClr val="bg1"/>
                </a:solidFill>
                <a:latin typeface="Bookman Old Style" panose="02050604050505020204" pitchFamily="18" charset="0"/>
              </a:rPr>
              <a:t>His purpose for me; </a:t>
            </a:r>
            <a:br>
              <a:rPr lang="en-US" altLang="en-US" sz="4000" b="1" i="1" dirty="0">
                <a:solidFill>
                  <a:schemeClr val="bg1"/>
                </a:solidFill>
                <a:latin typeface="Bookman Old Style" panose="02050604050505020204" pitchFamily="18" charset="0"/>
              </a:rPr>
            </a:br>
            <a:r>
              <a:rPr lang="en-US" altLang="en-US" sz="4000" b="1" i="1" dirty="0">
                <a:solidFill>
                  <a:schemeClr val="bg1"/>
                </a:solidFill>
                <a:latin typeface="Bookman Old Style" panose="02050604050505020204" pitchFamily="18" charset="0"/>
              </a:rPr>
              <a:t>Your love, O LORD, endures forever,</a:t>
            </a:r>
            <a:br>
              <a:rPr lang="en-US" altLang="en-US" sz="4000" b="1" i="1" dirty="0">
                <a:solidFill>
                  <a:schemeClr val="bg1"/>
                </a:solidFill>
                <a:latin typeface="Bookman Old Style" panose="02050604050505020204" pitchFamily="18" charset="0"/>
              </a:rPr>
            </a:br>
            <a:r>
              <a:rPr lang="en-US" altLang="en-US" sz="4000" b="1" i="1" dirty="0">
                <a:solidFill>
                  <a:schemeClr val="bg1"/>
                </a:solidFill>
                <a:latin typeface="Bookman Old Style" panose="02050604050505020204" pitchFamily="18" charset="0"/>
              </a:rPr>
              <a:t>do not abandon the works </a:t>
            </a:r>
          </a:p>
          <a:p>
            <a:pPr algn="ctr">
              <a:lnSpc>
                <a:spcPct val="130000"/>
              </a:lnSpc>
            </a:pPr>
            <a:r>
              <a:rPr lang="en-US" altLang="en-US" sz="4000" b="1" i="1" dirty="0">
                <a:solidFill>
                  <a:schemeClr val="bg1"/>
                </a:solidFill>
                <a:latin typeface="Bookman Old Style" panose="02050604050505020204" pitchFamily="18" charset="0"/>
              </a:rPr>
              <a:t>of Your hands</a:t>
            </a:r>
          </a:p>
          <a:p>
            <a:pPr algn="ctr">
              <a:lnSpc>
                <a:spcPct val="130000"/>
              </a:lnSpc>
            </a:pPr>
            <a:r>
              <a:rPr lang="en-AU" altLang="en-US" sz="4000" b="1" i="1" dirty="0">
                <a:solidFill>
                  <a:schemeClr val="bg1"/>
                </a:solidFill>
                <a:latin typeface="Bookman Old Style" panose="02050604050505020204" pitchFamily="18" charset="0"/>
              </a:rPr>
              <a:t>Amen</a:t>
            </a:r>
            <a:endParaRPr lang="en-US" altLang="en-US" sz="4000" dirty="0">
              <a:solidFill>
                <a:schemeClr val="bg1"/>
              </a:solidFill>
              <a:latin typeface="Bookman Old Style" panose="02050604050505020204" pitchFamily="18" charset="0"/>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660066"/>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26732602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660066"/>
        </a:solidFill>
        <a:effectLst/>
      </p:bgPr>
    </p:bg>
    <p:spTree>
      <p:nvGrpSpPr>
        <p:cNvPr id="1" name=""/>
        <p:cNvGrpSpPr/>
        <p:nvPr/>
      </p:nvGrpSpPr>
      <p:grpSpPr>
        <a:xfrm>
          <a:off x="0" y="0"/>
          <a:ext cx="0" cy="0"/>
          <a:chOff x="0" y="0"/>
          <a:chExt cx="0" cy="0"/>
        </a:xfrm>
      </p:grpSpPr>
      <p:sp>
        <p:nvSpPr>
          <p:cNvPr id="2050" name="Text Box 4">
            <a:extLst>
              <a:ext uri="{FF2B5EF4-FFF2-40B4-BE49-F238E27FC236}">
                <a16:creationId xmlns:a16="http://schemas.microsoft.com/office/drawing/2014/main" id="{95C9732B-E219-41B8-94F2-44515CA51751}"/>
              </a:ext>
            </a:extLst>
          </p:cNvPr>
          <p:cNvSpPr txBox="1">
            <a:spLocks noChangeArrowheads="1"/>
          </p:cNvSpPr>
          <p:nvPr/>
        </p:nvSpPr>
        <p:spPr bwMode="auto">
          <a:xfrm>
            <a:off x="0" y="0"/>
            <a:ext cx="12192000" cy="69213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lnSpc>
                <a:spcPct val="150000"/>
              </a:lnSpc>
            </a:pPr>
            <a:r>
              <a:rPr lang="en-US" altLang="en-US" sz="4000" b="1" dirty="0">
                <a:solidFill>
                  <a:srgbClr val="FFFF00"/>
                </a:solidFill>
                <a:latin typeface="Bookman Old Style" panose="02050604050505020204" pitchFamily="18" charset="0"/>
              </a:rPr>
              <a:t>Lord, Your almighty Word</a:t>
            </a:r>
            <a:br>
              <a:rPr lang="en-US" altLang="en-US" sz="4000" b="1" dirty="0">
                <a:solidFill>
                  <a:srgbClr val="FFFF00"/>
                </a:solidFill>
                <a:latin typeface="Bookman Old Style" panose="02050604050505020204" pitchFamily="18" charset="0"/>
              </a:rPr>
            </a:br>
            <a:r>
              <a:rPr lang="en-US" altLang="en-US" sz="4000" b="1" dirty="0">
                <a:solidFill>
                  <a:srgbClr val="FFFF00"/>
                </a:solidFill>
                <a:latin typeface="Bookman Old Style" panose="02050604050505020204" pitchFamily="18" charset="0"/>
              </a:rPr>
              <a:t>chaos and darkness heard,</a:t>
            </a:r>
            <a:br>
              <a:rPr lang="en-US" altLang="en-US" sz="4000" b="1" dirty="0">
                <a:solidFill>
                  <a:srgbClr val="FFFF00"/>
                </a:solidFill>
                <a:latin typeface="Bookman Old Style" panose="02050604050505020204" pitchFamily="18" charset="0"/>
              </a:rPr>
            </a:br>
            <a:r>
              <a:rPr lang="en-US" altLang="en-US" sz="4000" b="1" dirty="0">
                <a:solidFill>
                  <a:srgbClr val="FFFF00"/>
                </a:solidFill>
                <a:latin typeface="Bookman Old Style" panose="02050604050505020204" pitchFamily="18" charset="0"/>
              </a:rPr>
              <a:t>and took their flight;</a:t>
            </a:r>
            <a:br>
              <a:rPr lang="en-US" altLang="en-US" sz="4000" b="1" dirty="0">
                <a:solidFill>
                  <a:srgbClr val="FFFF00"/>
                </a:solidFill>
                <a:latin typeface="Bookman Old Style" panose="02050604050505020204" pitchFamily="18" charset="0"/>
              </a:rPr>
            </a:br>
            <a:r>
              <a:rPr lang="en-US" altLang="en-US" sz="4000" b="1" dirty="0">
                <a:solidFill>
                  <a:srgbClr val="FFFF00"/>
                </a:solidFill>
                <a:latin typeface="Bookman Old Style" panose="02050604050505020204" pitchFamily="18" charset="0"/>
              </a:rPr>
              <a:t>hear us, we humbly pray,</a:t>
            </a:r>
            <a:br>
              <a:rPr lang="en-US" altLang="en-US" sz="4000" b="1" dirty="0">
                <a:solidFill>
                  <a:srgbClr val="FFFF00"/>
                </a:solidFill>
                <a:latin typeface="Bookman Old Style" panose="02050604050505020204" pitchFamily="18" charset="0"/>
              </a:rPr>
            </a:br>
            <a:r>
              <a:rPr lang="en-US" altLang="en-US" sz="4000" b="1" dirty="0">
                <a:solidFill>
                  <a:srgbClr val="FFFF00"/>
                </a:solidFill>
                <a:latin typeface="Bookman Old Style" panose="02050604050505020204" pitchFamily="18" charset="0"/>
              </a:rPr>
              <a:t>and, where the Gospel day</a:t>
            </a:r>
            <a:br>
              <a:rPr lang="en-US" altLang="en-US" sz="4000" b="1" dirty="0">
                <a:solidFill>
                  <a:srgbClr val="FFFF00"/>
                </a:solidFill>
                <a:latin typeface="Bookman Old Style" panose="02050604050505020204" pitchFamily="18" charset="0"/>
              </a:rPr>
            </a:br>
            <a:r>
              <a:rPr lang="en-US" altLang="en-US" sz="4000" b="1" dirty="0">
                <a:solidFill>
                  <a:srgbClr val="FFFF00"/>
                </a:solidFill>
                <a:latin typeface="Bookman Old Style" panose="02050604050505020204" pitchFamily="18" charset="0"/>
              </a:rPr>
              <a:t>sheds not its glorious ray,</a:t>
            </a:r>
            <a:br>
              <a:rPr lang="en-US" altLang="en-US" sz="4000" b="1" dirty="0">
                <a:solidFill>
                  <a:srgbClr val="FFFF00"/>
                </a:solidFill>
                <a:latin typeface="Bookman Old Style" panose="02050604050505020204" pitchFamily="18" charset="0"/>
              </a:rPr>
            </a:br>
            <a:r>
              <a:rPr lang="en-US" altLang="en-US" sz="4000" b="1" dirty="0">
                <a:solidFill>
                  <a:srgbClr val="FFFF00"/>
                </a:solidFill>
                <a:latin typeface="Bookman Old Style" panose="02050604050505020204" pitchFamily="18" charset="0"/>
              </a:rPr>
              <a:t>let there be light!</a:t>
            </a:r>
          </a:p>
          <a:p>
            <a:pPr algn="ctr" eaLnBrk="1" hangingPunct="1">
              <a:lnSpc>
                <a:spcPct val="150000"/>
              </a:lnSpc>
            </a:pPr>
            <a:r>
              <a:rPr lang="en-US" altLang="en-US" b="1" i="1" dirty="0">
                <a:solidFill>
                  <a:srgbClr val="FFFF00"/>
                </a:solidFill>
                <a:latin typeface="Bookman Old Style" panose="02050604050505020204" pitchFamily="18" charset="0"/>
              </a:rPr>
              <a:t>1/4</a:t>
            </a:r>
            <a:endParaRPr lang="en-US" altLang="en-US" i="1"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660066"/>
        </a:solidFill>
        <a:effectLst/>
      </p:bgPr>
    </p:bg>
    <p:spTree>
      <p:nvGrpSpPr>
        <p:cNvPr id="1" name=""/>
        <p:cNvGrpSpPr/>
        <p:nvPr/>
      </p:nvGrpSpPr>
      <p:grpSpPr>
        <a:xfrm>
          <a:off x="0" y="0"/>
          <a:ext cx="0" cy="0"/>
          <a:chOff x="0" y="0"/>
          <a:chExt cx="0" cy="0"/>
        </a:xfrm>
      </p:grpSpPr>
      <p:sp>
        <p:nvSpPr>
          <p:cNvPr id="3074" name="Text Box 4">
            <a:extLst>
              <a:ext uri="{FF2B5EF4-FFF2-40B4-BE49-F238E27FC236}">
                <a16:creationId xmlns:a16="http://schemas.microsoft.com/office/drawing/2014/main" id="{5E1F0EF7-B12D-4310-9FBF-FB9A2DD60679}"/>
              </a:ext>
            </a:extLst>
          </p:cNvPr>
          <p:cNvSpPr txBox="1">
            <a:spLocks noChangeArrowheads="1"/>
          </p:cNvSpPr>
          <p:nvPr/>
        </p:nvSpPr>
        <p:spPr bwMode="auto">
          <a:xfrm>
            <a:off x="0" y="0"/>
            <a:ext cx="12192000" cy="69213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lnSpc>
                <a:spcPct val="150000"/>
              </a:lnSpc>
            </a:pPr>
            <a:r>
              <a:rPr lang="en-US" altLang="en-US" sz="4000" b="1" dirty="0">
                <a:solidFill>
                  <a:srgbClr val="FFFF00"/>
                </a:solidFill>
                <a:effectLst>
                  <a:outerShdw blurRad="38100" dist="38100" dir="2700000" algn="tl">
                    <a:srgbClr val="000000">
                      <a:alpha val="43137"/>
                    </a:srgbClr>
                  </a:outerShdw>
                </a:effectLst>
                <a:latin typeface="Bookman Old Style" panose="02050604050505020204" pitchFamily="18" charset="0"/>
              </a:rPr>
              <a:t>Saviour, who came to give</a:t>
            </a:r>
            <a:br>
              <a:rPr lang="en-US" altLang="en-US" sz="4000" b="1" dirty="0">
                <a:solidFill>
                  <a:srgbClr val="FFFF00"/>
                </a:solidFill>
                <a:effectLst>
                  <a:outerShdw blurRad="38100" dist="38100" dir="2700000" algn="tl">
                    <a:srgbClr val="000000">
                      <a:alpha val="43137"/>
                    </a:srgbClr>
                  </a:outerShdw>
                </a:effectLst>
                <a:latin typeface="Bookman Old Style" panose="02050604050505020204" pitchFamily="18" charset="0"/>
              </a:rPr>
            </a:br>
            <a:r>
              <a:rPr lang="en-US" altLang="en-US" sz="4000" b="1" dirty="0">
                <a:solidFill>
                  <a:srgbClr val="FFFF00"/>
                </a:solidFill>
                <a:effectLst>
                  <a:outerShdw blurRad="38100" dist="38100" dir="2700000" algn="tl">
                    <a:srgbClr val="000000">
                      <a:alpha val="43137"/>
                    </a:srgbClr>
                  </a:outerShdw>
                </a:effectLst>
                <a:latin typeface="Bookman Old Style" panose="02050604050505020204" pitchFamily="18" charset="0"/>
              </a:rPr>
              <a:t>those who in darkness live</a:t>
            </a:r>
            <a:br>
              <a:rPr lang="en-US" altLang="en-US" sz="4000" b="1" dirty="0">
                <a:solidFill>
                  <a:srgbClr val="FFFF00"/>
                </a:solidFill>
                <a:effectLst>
                  <a:outerShdw blurRad="38100" dist="38100" dir="2700000" algn="tl">
                    <a:srgbClr val="000000">
                      <a:alpha val="43137"/>
                    </a:srgbClr>
                  </a:outerShdw>
                </a:effectLst>
                <a:latin typeface="Bookman Old Style" panose="02050604050505020204" pitchFamily="18" charset="0"/>
              </a:rPr>
            </a:br>
            <a:r>
              <a:rPr lang="en-US" altLang="en-US" sz="4000" b="1" dirty="0">
                <a:solidFill>
                  <a:srgbClr val="FFFF00"/>
                </a:solidFill>
                <a:effectLst>
                  <a:outerShdw blurRad="38100" dist="38100" dir="2700000" algn="tl">
                    <a:srgbClr val="000000">
                      <a:alpha val="43137"/>
                    </a:srgbClr>
                  </a:outerShdw>
                </a:effectLst>
                <a:latin typeface="Bookman Old Style" panose="02050604050505020204" pitchFamily="18" charset="0"/>
              </a:rPr>
              <a:t>healing and sight,</a:t>
            </a:r>
            <a:br>
              <a:rPr lang="en-US" altLang="en-US" sz="4000" b="1" dirty="0">
                <a:solidFill>
                  <a:srgbClr val="FFFF00"/>
                </a:solidFill>
                <a:effectLst>
                  <a:outerShdw blurRad="38100" dist="38100" dir="2700000" algn="tl">
                    <a:srgbClr val="000000">
                      <a:alpha val="43137"/>
                    </a:srgbClr>
                  </a:outerShdw>
                </a:effectLst>
                <a:latin typeface="Bookman Old Style" panose="02050604050505020204" pitchFamily="18" charset="0"/>
              </a:rPr>
            </a:br>
            <a:r>
              <a:rPr lang="en-US" altLang="en-US" sz="4000" b="1" dirty="0">
                <a:solidFill>
                  <a:srgbClr val="FFFF00"/>
                </a:solidFill>
                <a:effectLst>
                  <a:outerShdw blurRad="38100" dist="38100" dir="2700000" algn="tl">
                    <a:srgbClr val="000000">
                      <a:alpha val="43137"/>
                    </a:srgbClr>
                  </a:outerShdw>
                </a:effectLst>
                <a:latin typeface="Bookman Old Style" panose="02050604050505020204" pitchFamily="18" charset="0"/>
              </a:rPr>
              <a:t>heal to the sick in mind,</a:t>
            </a:r>
            <a:br>
              <a:rPr lang="en-US" altLang="en-US" sz="4000" b="1" dirty="0">
                <a:solidFill>
                  <a:srgbClr val="FFFF00"/>
                </a:solidFill>
                <a:effectLst>
                  <a:outerShdw blurRad="38100" dist="38100" dir="2700000" algn="tl">
                    <a:srgbClr val="000000">
                      <a:alpha val="43137"/>
                    </a:srgbClr>
                  </a:outerShdw>
                </a:effectLst>
                <a:latin typeface="Bookman Old Style" panose="02050604050505020204" pitchFamily="18" charset="0"/>
              </a:rPr>
            </a:br>
            <a:r>
              <a:rPr lang="en-US" altLang="en-US" sz="4000" b="1" dirty="0">
                <a:solidFill>
                  <a:srgbClr val="FFFF00"/>
                </a:solidFill>
                <a:effectLst>
                  <a:outerShdw blurRad="38100" dist="38100" dir="2700000" algn="tl">
                    <a:srgbClr val="000000">
                      <a:alpha val="43137"/>
                    </a:srgbClr>
                  </a:outerShdw>
                </a:effectLst>
                <a:latin typeface="Bookman Old Style" panose="02050604050505020204" pitchFamily="18" charset="0"/>
              </a:rPr>
              <a:t>sight to the in-ly blind,</a:t>
            </a:r>
            <a:br>
              <a:rPr lang="en-US" altLang="en-US" sz="4000" b="1" dirty="0">
                <a:solidFill>
                  <a:srgbClr val="FFFF00"/>
                </a:solidFill>
                <a:effectLst>
                  <a:outerShdw blurRad="38100" dist="38100" dir="2700000" algn="tl">
                    <a:srgbClr val="000000">
                      <a:alpha val="43137"/>
                    </a:srgbClr>
                  </a:outerShdw>
                </a:effectLst>
                <a:latin typeface="Bookman Old Style" panose="02050604050505020204" pitchFamily="18" charset="0"/>
              </a:rPr>
            </a:br>
            <a:r>
              <a:rPr lang="en-US" altLang="en-US" sz="4000" b="1" dirty="0">
                <a:solidFill>
                  <a:srgbClr val="FFFF00"/>
                </a:solidFill>
                <a:effectLst>
                  <a:outerShdw blurRad="38100" dist="38100" dir="2700000" algn="tl">
                    <a:srgbClr val="000000">
                      <a:alpha val="43137"/>
                    </a:srgbClr>
                  </a:outerShdw>
                </a:effectLst>
                <a:latin typeface="Bookman Old Style" panose="02050604050505020204" pitchFamily="18" charset="0"/>
              </a:rPr>
              <a:t>now to all humankind,</a:t>
            </a:r>
            <a:br>
              <a:rPr lang="en-US" altLang="en-US" sz="4000" b="1" dirty="0">
                <a:solidFill>
                  <a:srgbClr val="FFFF00"/>
                </a:solidFill>
                <a:effectLst>
                  <a:outerShdw blurRad="38100" dist="38100" dir="2700000" algn="tl">
                    <a:srgbClr val="000000">
                      <a:alpha val="43137"/>
                    </a:srgbClr>
                  </a:outerShdw>
                </a:effectLst>
                <a:latin typeface="Bookman Old Style" panose="02050604050505020204" pitchFamily="18" charset="0"/>
              </a:rPr>
            </a:br>
            <a:r>
              <a:rPr lang="en-US" altLang="en-US" sz="4000" b="1" dirty="0">
                <a:solidFill>
                  <a:srgbClr val="FFFF00"/>
                </a:solidFill>
                <a:effectLst>
                  <a:outerShdw blurRad="38100" dist="38100" dir="2700000" algn="tl">
                    <a:srgbClr val="000000">
                      <a:alpha val="43137"/>
                    </a:srgbClr>
                  </a:outerShdw>
                </a:effectLst>
                <a:latin typeface="Bookman Old Style" panose="02050604050505020204" pitchFamily="18" charset="0"/>
              </a:rPr>
              <a:t>let there be light!</a:t>
            </a:r>
          </a:p>
          <a:p>
            <a:pPr algn="ctr" eaLnBrk="1" hangingPunct="1">
              <a:lnSpc>
                <a:spcPct val="150000"/>
              </a:lnSpc>
            </a:pPr>
            <a:r>
              <a:rPr lang="en-US" altLang="en-US" b="1" i="1" dirty="0">
                <a:solidFill>
                  <a:srgbClr val="FFFF00"/>
                </a:solidFill>
                <a:effectLst>
                  <a:outerShdw blurRad="38100" dist="38100" dir="2700000" algn="tl">
                    <a:srgbClr val="000000">
                      <a:alpha val="43137"/>
                    </a:srgbClr>
                  </a:outerShdw>
                </a:effectLst>
                <a:latin typeface="Bookman Old Style" panose="02050604050505020204" pitchFamily="18" charset="0"/>
              </a:rPr>
              <a:t>2/4</a:t>
            </a:r>
            <a:endParaRPr lang="en-US" altLang="en-US" i="1" dirty="0">
              <a:effectLst>
                <a:outerShdw blurRad="38100" dist="38100" dir="2700000" algn="tl">
                  <a:srgbClr val="000000">
                    <a:alpha val="43137"/>
                  </a:srgbClr>
                </a:outerShdw>
              </a:effectLst>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Welcome Church PowerPoint Slides | PowerPoint Sermons">
            <a:extLst>
              <a:ext uri="{FF2B5EF4-FFF2-40B4-BE49-F238E27FC236}">
                <a16:creationId xmlns:a16="http://schemas.microsoft.com/office/drawing/2014/main" id="{CF3DC36A-2A8C-4BB3-8434-ADE3236EA5F0}"/>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43883"/>
            <a:ext cx="12192000" cy="69677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9010220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660066"/>
        </a:solidFill>
        <a:effectLst/>
      </p:bgPr>
    </p:bg>
    <p:spTree>
      <p:nvGrpSpPr>
        <p:cNvPr id="1" name=""/>
        <p:cNvGrpSpPr/>
        <p:nvPr/>
      </p:nvGrpSpPr>
      <p:grpSpPr>
        <a:xfrm>
          <a:off x="0" y="0"/>
          <a:ext cx="0" cy="0"/>
          <a:chOff x="0" y="0"/>
          <a:chExt cx="0" cy="0"/>
        </a:xfrm>
      </p:grpSpPr>
      <p:sp>
        <p:nvSpPr>
          <p:cNvPr id="4098" name="Text Box 4">
            <a:extLst>
              <a:ext uri="{FF2B5EF4-FFF2-40B4-BE49-F238E27FC236}">
                <a16:creationId xmlns:a16="http://schemas.microsoft.com/office/drawing/2014/main" id="{117AE17C-014D-4632-8B1F-740F52CD0A0C}"/>
              </a:ext>
            </a:extLst>
          </p:cNvPr>
          <p:cNvSpPr txBox="1">
            <a:spLocks noChangeArrowheads="1"/>
          </p:cNvSpPr>
          <p:nvPr/>
        </p:nvSpPr>
        <p:spPr bwMode="auto">
          <a:xfrm>
            <a:off x="0" y="0"/>
            <a:ext cx="12192000" cy="69213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lnSpc>
                <a:spcPct val="150000"/>
              </a:lnSpc>
            </a:pPr>
            <a:r>
              <a:rPr lang="en-US" altLang="en-US" sz="4000" b="1" dirty="0">
                <a:solidFill>
                  <a:srgbClr val="FFFF00"/>
                </a:solidFill>
                <a:latin typeface="Bookman Old Style" panose="02050604050505020204" pitchFamily="18" charset="0"/>
              </a:rPr>
              <a:t>Spirit of truth and love,</a:t>
            </a:r>
            <a:br>
              <a:rPr lang="en-US" altLang="en-US" sz="4000" b="1" dirty="0">
                <a:solidFill>
                  <a:srgbClr val="FFFF00"/>
                </a:solidFill>
                <a:latin typeface="Bookman Old Style" panose="02050604050505020204" pitchFamily="18" charset="0"/>
              </a:rPr>
            </a:br>
            <a:r>
              <a:rPr lang="en-US" altLang="en-US" sz="4000" b="1" dirty="0">
                <a:solidFill>
                  <a:srgbClr val="FFFF00"/>
                </a:solidFill>
                <a:latin typeface="Bookman Old Style" panose="02050604050505020204" pitchFamily="18" charset="0"/>
              </a:rPr>
              <a:t>life-giving holy Dove,</a:t>
            </a:r>
            <a:br>
              <a:rPr lang="en-US" altLang="en-US" sz="4000" b="1" dirty="0">
                <a:solidFill>
                  <a:srgbClr val="FFFF00"/>
                </a:solidFill>
                <a:latin typeface="Bookman Old Style" panose="02050604050505020204" pitchFamily="18" charset="0"/>
              </a:rPr>
            </a:br>
            <a:r>
              <a:rPr lang="en-US" altLang="en-US" sz="4000" b="1" dirty="0">
                <a:solidFill>
                  <a:srgbClr val="FFFF00"/>
                </a:solidFill>
                <a:latin typeface="Bookman Old Style" panose="02050604050505020204" pitchFamily="18" charset="0"/>
              </a:rPr>
              <a:t>speed forth Your flight!</a:t>
            </a:r>
            <a:br>
              <a:rPr lang="en-US" altLang="en-US" sz="4000" b="1" dirty="0">
                <a:solidFill>
                  <a:srgbClr val="FFFF00"/>
                </a:solidFill>
                <a:latin typeface="Bookman Old Style" panose="02050604050505020204" pitchFamily="18" charset="0"/>
              </a:rPr>
            </a:br>
            <a:r>
              <a:rPr lang="en-US" altLang="en-US" sz="4000" b="1" dirty="0">
                <a:solidFill>
                  <a:srgbClr val="FFFF00"/>
                </a:solidFill>
                <a:latin typeface="Bookman Old Style" panose="02050604050505020204" pitchFamily="18" charset="0"/>
              </a:rPr>
              <a:t>Move on the waters' face</a:t>
            </a:r>
            <a:br>
              <a:rPr lang="en-US" altLang="en-US" sz="4000" b="1" dirty="0">
                <a:solidFill>
                  <a:srgbClr val="FFFF00"/>
                </a:solidFill>
                <a:latin typeface="Bookman Old Style" panose="02050604050505020204" pitchFamily="18" charset="0"/>
              </a:rPr>
            </a:br>
            <a:r>
              <a:rPr lang="en-US" altLang="en-US" sz="4000" b="1" dirty="0">
                <a:solidFill>
                  <a:srgbClr val="FFFF00"/>
                </a:solidFill>
                <a:latin typeface="Bookman Old Style" panose="02050604050505020204" pitchFamily="18" charset="0"/>
              </a:rPr>
              <a:t>bearing the lamp of grace,</a:t>
            </a:r>
            <a:br>
              <a:rPr lang="en-US" altLang="en-US" sz="4000" b="1" dirty="0">
                <a:solidFill>
                  <a:srgbClr val="FFFF00"/>
                </a:solidFill>
                <a:latin typeface="Bookman Old Style" panose="02050604050505020204" pitchFamily="18" charset="0"/>
              </a:rPr>
            </a:br>
            <a:r>
              <a:rPr lang="en-US" altLang="en-US" sz="4000" b="1" dirty="0">
                <a:solidFill>
                  <a:srgbClr val="FFFF00"/>
                </a:solidFill>
                <a:latin typeface="Bookman Old Style" panose="02050604050505020204" pitchFamily="18" charset="0"/>
              </a:rPr>
              <a:t>and, in earth's darkest place,</a:t>
            </a:r>
            <a:br>
              <a:rPr lang="en-US" altLang="en-US" sz="4000" b="1" dirty="0">
                <a:solidFill>
                  <a:srgbClr val="FFFF00"/>
                </a:solidFill>
                <a:latin typeface="Bookman Old Style" panose="02050604050505020204" pitchFamily="18" charset="0"/>
              </a:rPr>
            </a:br>
            <a:r>
              <a:rPr lang="en-US" altLang="en-US" sz="4000" b="1" dirty="0">
                <a:solidFill>
                  <a:srgbClr val="FFFF00"/>
                </a:solidFill>
                <a:latin typeface="Bookman Old Style" panose="02050604050505020204" pitchFamily="18" charset="0"/>
              </a:rPr>
              <a:t>let there be light!</a:t>
            </a:r>
          </a:p>
          <a:p>
            <a:pPr algn="ctr" eaLnBrk="1" hangingPunct="1">
              <a:lnSpc>
                <a:spcPct val="150000"/>
              </a:lnSpc>
            </a:pPr>
            <a:r>
              <a:rPr lang="en-US" altLang="en-US" b="1" i="1" dirty="0">
                <a:solidFill>
                  <a:srgbClr val="FFFF00"/>
                </a:solidFill>
                <a:effectLst>
                  <a:outerShdw blurRad="38100" dist="38100" dir="2700000" algn="tl">
                    <a:srgbClr val="000000">
                      <a:alpha val="43137"/>
                    </a:srgbClr>
                  </a:outerShdw>
                </a:effectLst>
                <a:latin typeface="Bookman Old Style" panose="02050604050505020204" pitchFamily="18" charset="0"/>
              </a:rPr>
              <a:t>3/4</a:t>
            </a:r>
            <a:endParaRPr lang="en-US" altLang="en-US" i="1" dirty="0">
              <a:effectLst>
                <a:outerShdw blurRad="38100" dist="38100" dir="2700000" algn="tl">
                  <a:srgbClr val="000000">
                    <a:alpha val="43137"/>
                  </a:srgbClr>
                </a:outerShdw>
              </a:effectLst>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660066"/>
        </a:solidFill>
        <a:effectLst/>
      </p:bgPr>
    </p:bg>
    <p:spTree>
      <p:nvGrpSpPr>
        <p:cNvPr id="1" name=""/>
        <p:cNvGrpSpPr/>
        <p:nvPr/>
      </p:nvGrpSpPr>
      <p:grpSpPr>
        <a:xfrm>
          <a:off x="0" y="0"/>
          <a:ext cx="0" cy="0"/>
          <a:chOff x="0" y="0"/>
          <a:chExt cx="0" cy="0"/>
        </a:xfrm>
      </p:grpSpPr>
      <p:sp>
        <p:nvSpPr>
          <p:cNvPr id="5122" name="Text Box 4">
            <a:extLst>
              <a:ext uri="{FF2B5EF4-FFF2-40B4-BE49-F238E27FC236}">
                <a16:creationId xmlns:a16="http://schemas.microsoft.com/office/drawing/2014/main" id="{5F3B72D8-E4F2-45DF-8AE5-8C1CACFC5DCD}"/>
              </a:ext>
            </a:extLst>
          </p:cNvPr>
          <p:cNvSpPr txBox="1">
            <a:spLocks noChangeArrowheads="1"/>
          </p:cNvSpPr>
          <p:nvPr/>
        </p:nvSpPr>
        <p:spPr bwMode="auto">
          <a:xfrm>
            <a:off x="0" y="0"/>
            <a:ext cx="12192000" cy="69217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lnSpc>
                <a:spcPct val="150000"/>
              </a:lnSpc>
            </a:pPr>
            <a:r>
              <a:rPr lang="en-US" altLang="en-US" sz="4000" b="1" dirty="0">
                <a:solidFill>
                  <a:srgbClr val="FFFF00"/>
                </a:solidFill>
                <a:latin typeface="Bookman Old Style" panose="02050604050505020204" pitchFamily="18" charset="0"/>
              </a:rPr>
              <a:t>Holy and blessed Three,</a:t>
            </a:r>
            <a:br>
              <a:rPr lang="en-US" altLang="en-US" sz="4000" b="1" dirty="0">
                <a:solidFill>
                  <a:srgbClr val="FFFF00"/>
                </a:solidFill>
                <a:latin typeface="Bookman Old Style" panose="02050604050505020204" pitchFamily="18" charset="0"/>
              </a:rPr>
            </a:br>
            <a:r>
              <a:rPr lang="en-US" altLang="en-US" sz="4000" b="1" dirty="0">
                <a:solidFill>
                  <a:srgbClr val="FFFF00"/>
                </a:solidFill>
                <a:latin typeface="Bookman Old Style" panose="02050604050505020204" pitchFamily="18" charset="0"/>
              </a:rPr>
              <a:t>glorious Trinity,</a:t>
            </a:r>
            <a:br>
              <a:rPr lang="en-US" altLang="en-US" sz="4000" b="1" dirty="0">
                <a:solidFill>
                  <a:srgbClr val="FFFF00"/>
                </a:solidFill>
                <a:latin typeface="Bookman Old Style" panose="02050604050505020204" pitchFamily="18" charset="0"/>
              </a:rPr>
            </a:br>
            <a:r>
              <a:rPr lang="en-US" altLang="en-US" sz="4000" b="1" dirty="0">
                <a:solidFill>
                  <a:srgbClr val="FFFF00"/>
                </a:solidFill>
                <a:latin typeface="Bookman Old Style" panose="02050604050505020204" pitchFamily="18" charset="0"/>
              </a:rPr>
              <a:t>Wisdom, Love, Might;</a:t>
            </a:r>
            <a:br>
              <a:rPr lang="en-US" altLang="en-US" sz="4000" b="1" dirty="0">
                <a:solidFill>
                  <a:srgbClr val="FFFF00"/>
                </a:solidFill>
                <a:latin typeface="Bookman Old Style" panose="02050604050505020204" pitchFamily="18" charset="0"/>
              </a:rPr>
            </a:br>
            <a:r>
              <a:rPr lang="en-US" altLang="en-US" sz="4000" b="1" dirty="0">
                <a:solidFill>
                  <a:srgbClr val="FFFF00"/>
                </a:solidFill>
                <a:latin typeface="Bookman Old Style" panose="02050604050505020204" pitchFamily="18" charset="0"/>
              </a:rPr>
              <a:t>boundless as ocean's tide,</a:t>
            </a:r>
            <a:br>
              <a:rPr lang="en-US" altLang="en-US" sz="4000" b="1" dirty="0">
                <a:solidFill>
                  <a:srgbClr val="FFFF00"/>
                </a:solidFill>
                <a:latin typeface="Bookman Old Style" panose="02050604050505020204" pitchFamily="18" charset="0"/>
              </a:rPr>
            </a:br>
            <a:r>
              <a:rPr lang="en-US" altLang="en-US" sz="4000" b="1" dirty="0">
                <a:solidFill>
                  <a:srgbClr val="FFFF00"/>
                </a:solidFill>
                <a:latin typeface="Bookman Old Style" panose="02050604050505020204" pitchFamily="18" charset="0"/>
              </a:rPr>
              <a:t>rolling in fullest pride,</a:t>
            </a:r>
            <a:br>
              <a:rPr lang="en-US" altLang="en-US" sz="4000" b="1" dirty="0">
                <a:solidFill>
                  <a:srgbClr val="FFFF00"/>
                </a:solidFill>
                <a:latin typeface="Bookman Old Style" panose="02050604050505020204" pitchFamily="18" charset="0"/>
              </a:rPr>
            </a:br>
            <a:r>
              <a:rPr lang="en-US" altLang="en-US" sz="4000" b="1" dirty="0">
                <a:solidFill>
                  <a:srgbClr val="FFFF00"/>
                </a:solidFill>
                <a:latin typeface="Bookman Old Style" panose="02050604050505020204" pitchFamily="18" charset="0"/>
              </a:rPr>
              <a:t>through the earth far and wide,</a:t>
            </a:r>
            <a:br>
              <a:rPr lang="en-US" altLang="en-US" sz="4000" b="1" dirty="0">
                <a:solidFill>
                  <a:srgbClr val="FFFF00"/>
                </a:solidFill>
                <a:latin typeface="Bookman Old Style" panose="02050604050505020204" pitchFamily="18" charset="0"/>
              </a:rPr>
            </a:br>
            <a:r>
              <a:rPr lang="en-US" altLang="en-US" sz="4000" b="1" dirty="0">
                <a:solidFill>
                  <a:srgbClr val="FFFF00"/>
                </a:solidFill>
                <a:latin typeface="Bookman Old Style" panose="02050604050505020204" pitchFamily="18" charset="0"/>
              </a:rPr>
              <a:t>let there be light!</a:t>
            </a:r>
          </a:p>
          <a:p>
            <a:pPr algn="ctr" eaLnBrk="1" hangingPunct="1">
              <a:lnSpc>
                <a:spcPct val="150000"/>
              </a:lnSpc>
            </a:pPr>
            <a:r>
              <a:rPr lang="en-US" altLang="en-US" b="1" i="1" dirty="0">
                <a:solidFill>
                  <a:srgbClr val="FFFF00"/>
                </a:solidFill>
                <a:effectLst>
                  <a:outerShdw blurRad="38100" dist="38100" dir="2700000" algn="tl">
                    <a:srgbClr val="000000">
                      <a:alpha val="43137"/>
                    </a:srgbClr>
                  </a:outerShdw>
                </a:effectLst>
                <a:latin typeface="Bookman Old Style" panose="02050604050505020204" pitchFamily="18" charset="0"/>
              </a:rPr>
              <a:t>4/4</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50078500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Free - Announcements | CreationSwap | Church announcements, Church  backgrounds, Church graphic design">
            <a:extLst>
              <a:ext uri="{FF2B5EF4-FFF2-40B4-BE49-F238E27FC236}">
                <a16:creationId xmlns:a16="http://schemas.microsoft.com/office/drawing/2014/main" id="{AD3D8B50-5DF5-4D4F-BF88-0ED1A1E22EB5}"/>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1792"/>
            <a:ext cx="12192000" cy="693583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5620258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17410" name="Picture 2" descr="5 tips for teaching your toddler how to share - Today's Parent">
            <a:extLst>
              <a:ext uri="{FF2B5EF4-FFF2-40B4-BE49-F238E27FC236}">
                <a16:creationId xmlns:a16="http://schemas.microsoft.com/office/drawing/2014/main" id="{4D92FB26-422C-4F3B-A197-DC45003C7E5B}"/>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672861" y="5861"/>
            <a:ext cx="6967527" cy="696752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060804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descr="DAILY REFLECTION: MORE THAN OFFERING AND SACRIFICE – THURSDAY 4TH JUNE,  2020 – Kvibes">
            <a:extLst>
              <a:ext uri="{FF2B5EF4-FFF2-40B4-BE49-F238E27FC236}">
                <a16:creationId xmlns:a16="http://schemas.microsoft.com/office/drawing/2014/main" id="{CD0EC80F-9400-44F2-81D9-833AD78F6C18}"/>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11722"/>
            <a:ext cx="12192000" cy="68931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757513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70587284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2" descr="1 Samuel book of the Bible overview">
            <a:extLst>
              <a:ext uri="{FF2B5EF4-FFF2-40B4-BE49-F238E27FC236}">
                <a16:creationId xmlns:a16="http://schemas.microsoft.com/office/drawing/2014/main" id="{ADC55329-EF77-44FE-B7D0-F1610AA47E6A}"/>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1411"/>
            <a:ext cx="12192000" cy="68567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3735360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A801789-CBF6-4BB6-BA26-3ECF89001CE3}"/>
              </a:ext>
            </a:extLst>
          </p:cNvPr>
          <p:cNvSpPr txBox="1"/>
          <p:nvPr/>
        </p:nvSpPr>
        <p:spPr>
          <a:xfrm>
            <a:off x="0" y="0"/>
            <a:ext cx="12192000" cy="6247864"/>
          </a:xfrm>
          <a:prstGeom prst="rect">
            <a:avLst/>
          </a:prstGeom>
          <a:noFill/>
        </p:spPr>
        <p:txBody>
          <a:bodyPr wrap="square" rtlCol="0">
            <a:spAutoFit/>
          </a:bodyPr>
          <a:lstStyle/>
          <a:p>
            <a:pPr algn="l"/>
            <a:r>
              <a:rPr lang="en-US" sz="4000" b="1" i="0" baseline="30000" dirty="0">
                <a:solidFill>
                  <a:srgbClr val="000000"/>
                </a:solidFill>
                <a:effectLst/>
                <a:latin typeface="Arial" panose="020B0604020202020204" pitchFamily="34" charset="0"/>
                <a:cs typeface="Arial" panose="020B0604020202020204" pitchFamily="34" charset="0"/>
              </a:rPr>
              <a:t>4 </a:t>
            </a:r>
            <a:r>
              <a:rPr lang="en-US" sz="4000" b="0" i="0" dirty="0">
                <a:solidFill>
                  <a:srgbClr val="000000"/>
                </a:solidFill>
                <a:effectLst/>
                <a:latin typeface="Arial" panose="020B0604020202020204" pitchFamily="34" charset="0"/>
                <a:cs typeface="Arial" panose="020B0604020202020204" pitchFamily="34" charset="0"/>
              </a:rPr>
              <a:t>So all the elders of Israel gathered together and came to Samuel at Ramah. </a:t>
            </a:r>
            <a:r>
              <a:rPr lang="en-US" sz="4000" b="1" i="0" baseline="30000" dirty="0">
                <a:solidFill>
                  <a:srgbClr val="000000"/>
                </a:solidFill>
                <a:effectLst/>
                <a:latin typeface="Arial" panose="020B0604020202020204" pitchFamily="34" charset="0"/>
                <a:cs typeface="Arial" panose="020B0604020202020204" pitchFamily="34" charset="0"/>
              </a:rPr>
              <a:t>5 </a:t>
            </a:r>
            <a:r>
              <a:rPr lang="en-US" sz="4000" b="0" i="0" dirty="0">
                <a:solidFill>
                  <a:srgbClr val="000000"/>
                </a:solidFill>
                <a:effectLst/>
                <a:latin typeface="Arial" panose="020B0604020202020204" pitchFamily="34" charset="0"/>
                <a:cs typeface="Arial" panose="020B0604020202020204" pitchFamily="34" charset="0"/>
              </a:rPr>
              <a:t>They said to him,</a:t>
            </a:r>
          </a:p>
          <a:p>
            <a:pPr algn="l"/>
            <a:r>
              <a:rPr lang="en-US" sz="4000" b="0" i="0" dirty="0">
                <a:solidFill>
                  <a:srgbClr val="000000"/>
                </a:solidFill>
                <a:effectLst/>
                <a:latin typeface="Arial" panose="020B0604020202020204" pitchFamily="34" charset="0"/>
                <a:cs typeface="Arial" panose="020B0604020202020204" pitchFamily="34" charset="0"/>
              </a:rPr>
              <a:t>“You are old, and your sons do not follow your ways; now appoint a king to lead us, such as all the other nations have.”</a:t>
            </a:r>
          </a:p>
          <a:p>
            <a:pPr algn="l"/>
            <a:r>
              <a:rPr lang="en-US" sz="4000" b="1" i="0" baseline="30000" dirty="0">
                <a:solidFill>
                  <a:srgbClr val="000000"/>
                </a:solidFill>
                <a:effectLst/>
                <a:latin typeface="Arial" panose="020B0604020202020204" pitchFamily="34" charset="0"/>
                <a:cs typeface="Arial" panose="020B0604020202020204" pitchFamily="34" charset="0"/>
              </a:rPr>
              <a:t>6 </a:t>
            </a:r>
            <a:r>
              <a:rPr lang="en-US" sz="4000" b="0" i="0" dirty="0">
                <a:solidFill>
                  <a:srgbClr val="000000"/>
                </a:solidFill>
                <a:effectLst/>
                <a:latin typeface="Arial" panose="020B0604020202020204" pitchFamily="34" charset="0"/>
                <a:cs typeface="Arial" panose="020B0604020202020204" pitchFamily="34" charset="0"/>
              </a:rPr>
              <a:t>But when they said, “Give us a king to lead us,” </a:t>
            </a:r>
          </a:p>
          <a:p>
            <a:pPr algn="l"/>
            <a:r>
              <a:rPr lang="en-US" sz="4000" b="0" i="0" dirty="0">
                <a:solidFill>
                  <a:srgbClr val="000000"/>
                </a:solidFill>
                <a:effectLst/>
                <a:latin typeface="Arial" panose="020B0604020202020204" pitchFamily="34" charset="0"/>
                <a:cs typeface="Arial" panose="020B0604020202020204" pitchFamily="34" charset="0"/>
              </a:rPr>
              <a:t>this displeased Samuel; so, he prayed to the </a:t>
            </a:r>
            <a:r>
              <a:rPr lang="en-US" sz="4000" b="0" i="0" cap="small" dirty="0">
                <a:solidFill>
                  <a:srgbClr val="000000"/>
                </a:solidFill>
                <a:effectLst/>
                <a:latin typeface="Arial" panose="020B0604020202020204" pitchFamily="34" charset="0"/>
                <a:cs typeface="Arial" panose="020B0604020202020204" pitchFamily="34" charset="0"/>
              </a:rPr>
              <a:t>Lord</a:t>
            </a:r>
            <a:r>
              <a:rPr lang="en-US" sz="4000" b="0" i="0" dirty="0">
                <a:solidFill>
                  <a:srgbClr val="000000"/>
                </a:solidFill>
                <a:effectLst/>
                <a:latin typeface="Arial" panose="020B0604020202020204" pitchFamily="34" charset="0"/>
                <a:cs typeface="Arial" panose="020B0604020202020204" pitchFamily="34" charset="0"/>
              </a:rPr>
              <a:t>. </a:t>
            </a:r>
          </a:p>
          <a:p>
            <a:pPr algn="l"/>
            <a:r>
              <a:rPr lang="en-US" sz="4000" b="1" i="0" baseline="30000" dirty="0">
                <a:solidFill>
                  <a:srgbClr val="000000"/>
                </a:solidFill>
                <a:effectLst/>
                <a:latin typeface="Arial" panose="020B0604020202020204" pitchFamily="34" charset="0"/>
                <a:cs typeface="Arial" panose="020B0604020202020204" pitchFamily="34" charset="0"/>
              </a:rPr>
              <a:t>7 </a:t>
            </a:r>
            <a:r>
              <a:rPr lang="en-US" sz="4000" b="0" i="0" dirty="0">
                <a:solidFill>
                  <a:srgbClr val="000000"/>
                </a:solidFill>
                <a:effectLst/>
                <a:latin typeface="Arial" panose="020B0604020202020204" pitchFamily="34" charset="0"/>
                <a:cs typeface="Arial" panose="020B0604020202020204" pitchFamily="34" charset="0"/>
              </a:rPr>
              <a:t>And the </a:t>
            </a:r>
            <a:r>
              <a:rPr lang="en-US" sz="4000" b="0" i="0" cap="small" dirty="0">
                <a:solidFill>
                  <a:srgbClr val="000000"/>
                </a:solidFill>
                <a:effectLst/>
                <a:latin typeface="Arial" panose="020B0604020202020204" pitchFamily="34" charset="0"/>
                <a:cs typeface="Arial" panose="020B0604020202020204" pitchFamily="34" charset="0"/>
              </a:rPr>
              <a:t>Lord</a:t>
            </a:r>
            <a:r>
              <a:rPr lang="en-US" sz="4000" b="0" i="0" dirty="0">
                <a:solidFill>
                  <a:srgbClr val="000000"/>
                </a:solidFill>
                <a:effectLst/>
                <a:latin typeface="Arial" panose="020B0604020202020204" pitchFamily="34" charset="0"/>
                <a:cs typeface="Arial" panose="020B0604020202020204" pitchFamily="34" charset="0"/>
              </a:rPr>
              <a:t> told him: “Listen to all that the people are saying to you; it is not you they have rejected, but they have rejected me as their king. </a:t>
            </a:r>
          </a:p>
        </p:txBody>
      </p:sp>
    </p:spTree>
    <p:extLst>
      <p:ext uri="{BB962C8B-B14F-4D97-AF65-F5344CB8AC3E}">
        <p14:creationId xmlns:p14="http://schemas.microsoft.com/office/powerpoint/2010/main" val="122368356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73C2918-AEE3-409B-B1CA-55E595B62370}"/>
              </a:ext>
            </a:extLst>
          </p:cNvPr>
          <p:cNvSpPr txBox="1"/>
          <p:nvPr/>
        </p:nvSpPr>
        <p:spPr>
          <a:xfrm>
            <a:off x="0" y="0"/>
            <a:ext cx="12192000" cy="6863417"/>
          </a:xfrm>
          <a:prstGeom prst="rect">
            <a:avLst/>
          </a:prstGeom>
          <a:noFill/>
        </p:spPr>
        <p:txBody>
          <a:bodyPr wrap="square" rtlCol="0">
            <a:spAutoFit/>
          </a:bodyPr>
          <a:lstStyle/>
          <a:p>
            <a:pPr algn="l"/>
            <a:r>
              <a:rPr lang="en-US" sz="4000" b="1" i="0" baseline="30000" dirty="0">
                <a:solidFill>
                  <a:srgbClr val="000000"/>
                </a:solidFill>
                <a:effectLst/>
                <a:latin typeface="Arial" panose="020B0604020202020204" pitchFamily="34" charset="0"/>
                <a:cs typeface="Arial" panose="020B0604020202020204" pitchFamily="34" charset="0"/>
              </a:rPr>
              <a:t>8 </a:t>
            </a:r>
            <a:r>
              <a:rPr lang="en-US" sz="4000" b="0" i="0" dirty="0">
                <a:solidFill>
                  <a:srgbClr val="000000"/>
                </a:solidFill>
                <a:effectLst/>
                <a:latin typeface="Arial" panose="020B0604020202020204" pitchFamily="34" charset="0"/>
                <a:cs typeface="Arial" panose="020B0604020202020204" pitchFamily="34" charset="0"/>
              </a:rPr>
              <a:t>As they have done from the day I brought them up out of Egypt until this day, forsaking me and serving other gods, so they are doing to you. </a:t>
            </a:r>
            <a:r>
              <a:rPr lang="en-US" sz="4000" b="1" i="0" baseline="30000" dirty="0">
                <a:solidFill>
                  <a:srgbClr val="000000"/>
                </a:solidFill>
                <a:effectLst/>
                <a:latin typeface="Arial" panose="020B0604020202020204" pitchFamily="34" charset="0"/>
                <a:cs typeface="Arial" panose="020B0604020202020204" pitchFamily="34" charset="0"/>
              </a:rPr>
              <a:t>9 </a:t>
            </a:r>
            <a:r>
              <a:rPr lang="en-US" sz="4000" b="0" i="0" dirty="0">
                <a:solidFill>
                  <a:srgbClr val="000000"/>
                </a:solidFill>
                <a:effectLst/>
                <a:latin typeface="Arial" panose="020B0604020202020204" pitchFamily="34" charset="0"/>
                <a:cs typeface="Arial" panose="020B0604020202020204" pitchFamily="34" charset="0"/>
              </a:rPr>
              <a:t>Now listen to them; but warn them solemnly and let them know </a:t>
            </a:r>
          </a:p>
          <a:p>
            <a:pPr algn="l"/>
            <a:r>
              <a:rPr lang="en-US" sz="4000" b="0" i="0" dirty="0">
                <a:solidFill>
                  <a:srgbClr val="000000"/>
                </a:solidFill>
                <a:effectLst/>
                <a:latin typeface="Arial" panose="020B0604020202020204" pitchFamily="34" charset="0"/>
                <a:cs typeface="Arial" panose="020B0604020202020204" pitchFamily="34" charset="0"/>
              </a:rPr>
              <a:t>what the king who will reign over them will claim as his rights.” </a:t>
            </a:r>
            <a:r>
              <a:rPr lang="en-US" sz="4000" b="1" i="0" baseline="30000" dirty="0">
                <a:solidFill>
                  <a:srgbClr val="000000"/>
                </a:solidFill>
                <a:effectLst/>
                <a:latin typeface="Arial" panose="020B0604020202020204" pitchFamily="34" charset="0"/>
                <a:cs typeface="Arial" panose="020B0604020202020204" pitchFamily="34" charset="0"/>
              </a:rPr>
              <a:t>10 </a:t>
            </a:r>
            <a:r>
              <a:rPr lang="en-US" sz="4000" b="0" i="0" dirty="0">
                <a:solidFill>
                  <a:srgbClr val="000000"/>
                </a:solidFill>
                <a:effectLst/>
                <a:latin typeface="Arial" panose="020B0604020202020204" pitchFamily="34" charset="0"/>
                <a:cs typeface="Arial" panose="020B0604020202020204" pitchFamily="34" charset="0"/>
              </a:rPr>
              <a:t>Samuel told all the words of the </a:t>
            </a:r>
            <a:r>
              <a:rPr lang="en-US" sz="4000" b="0" i="0" cap="small" dirty="0">
                <a:solidFill>
                  <a:srgbClr val="000000"/>
                </a:solidFill>
                <a:effectLst/>
                <a:latin typeface="Arial" panose="020B0604020202020204" pitchFamily="34" charset="0"/>
                <a:cs typeface="Arial" panose="020B0604020202020204" pitchFamily="34" charset="0"/>
              </a:rPr>
              <a:t>Lord</a:t>
            </a:r>
            <a:r>
              <a:rPr lang="en-US" sz="4000" b="0" i="0" dirty="0">
                <a:solidFill>
                  <a:srgbClr val="000000"/>
                </a:solidFill>
                <a:effectLst/>
                <a:latin typeface="Arial" panose="020B0604020202020204" pitchFamily="34" charset="0"/>
                <a:cs typeface="Arial" panose="020B0604020202020204" pitchFamily="34" charset="0"/>
              </a:rPr>
              <a:t> to the people who were asking him for a king. </a:t>
            </a:r>
          </a:p>
          <a:p>
            <a:pPr algn="l"/>
            <a:r>
              <a:rPr lang="en-US" sz="4000" b="1" i="0" baseline="30000" dirty="0">
                <a:solidFill>
                  <a:srgbClr val="000000"/>
                </a:solidFill>
                <a:effectLst/>
                <a:latin typeface="Arial" panose="020B0604020202020204" pitchFamily="34" charset="0"/>
                <a:cs typeface="Arial" panose="020B0604020202020204" pitchFamily="34" charset="0"/>
              </a:rPr>
              <a:t>11 </a:t>
            </a:r>
            <a:r>
              <a:rPr lang="en-US" sz="4000" b="0" i="0" dirty="0">
                <a:solidFill>
                  <a:srgbClr val="000000"/>
                </a:solidFill>
                <a:effectLst/>
                <a:latin typeface="Arial" panose="020B0604020202020204" pitchFamily="34" charset="0"/>
                <a:cs typeface="Arial" panose="020B0604020202020204" pitchFamily="34" charset="0"/>
              </a:rPr>
              <a:t>He said, “This is what the king who will reign over you will claim as his rights: He will take your sons and make them serve with his chariots and horses, and they will run in front of his chariots. </a:t>
            </a:r>
          </a:p>
        </p:txBody>
      </p:sp>
    </p:spTree>
    <p:extLst>
      <p:ext uri="{BB962C8B-B14F-4D97-AF65-F5344CB8AC3E}">
        <p14:creationId xmlns:p14="http://schemas.microsoft.com/office/powerpoint/2010/main" val="393081779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48938695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E382C187-11B5-4BE7-8135-C47AAA4D61B1}"/>
              </a:ext>
            </a:extLst>
          </p:cNvPr>
          <p:cNvSpPr txBox="1"/>
          <p:nvPr/>
        </p:nvSpPr>
        <p:spPr>
          <a:xfrm>
            <a:off x="-1" y="0"/>
            <a:ext cx="12192001" cy="5632311"/>
          </a:xfrm>
          <a:prstGeom prst="rect">
            <a:avLst/>
          </a:prstGeom>
          <a:noFill/>
        </p:spPr>
        <p:txBody>
          <a:bodyPr wrap="square" rtlCol="0">
            <a:spAutoFit/>
          </a:bodyPr>
          <a:lstStyle/>
          <a:p>
            <a:pPr algn="l"/>
            <a:r>
              <a:rPr lang="en-US" sz="4000" b="1" i="0" baseline="30000" dirty="0">
                <a:solidFill>
                  <a:srgbClr val="000000"/>
                </a:solidFill>
                <a:effectLst/>
                <a:latin typeface="Arial" panose="020B0604020202020204" pitchFamily="34" charset="0"/>
                <a:cs typeface="Arial" panose="020B0604020202020204" pitchFamily="34" charset="0"/>
              </a:rPr>
              <a:t>15 </a:t>
            </a:r>
            <a:r>
              <a:rPr lang="en-US" sz="4000" b="0" i="0" dirty="0">
                <a:solidFill>
                  <a:srgbClr val="000000"/>
                </a:solidFill>
                <a:effectLst/>
                <a:latin typeface="Arial" panose="020B0604020202020204" pitchFamily="34" charset="0"/>
                <a:cs typeface="Arial" panose="020B0604020202020204" pitchFamily="34" charset="0"/>
              </a:rPr>
              <a:t>He will take a tenth of your grain and of your vintage and give it to his officials and attendants. </a:t>
            </a:r>
            <a:r>
              <a:rPr lang="en-US" sz="4000" b="1" i="0" baseline="30000" dirty="0">
                <a:solidFill>
                  <a:srgbClr val="000000"/>
                </a:solidFill>
                <a:effectLst/>
                <a:latin typeface="Arial" panose="020B0604020202020204" pitchFamily="34" charset="0"/>
                <a:cs typeface="Arial" panose="020B0604020202020204" pitchFamily="34" charset="0"/>
              </a:rPr>
              <a:t>16 </a:t>
            </a:r>
            <a:r>
              <a:rPr lang="en-US" sz="4000" b="0" i="0" dirty="0">
                <a:solidFill>
                  <a:srgbClr val="000000"/>
                </a:solidFill>
                <a:effectLst/>
                <a:latin typeface="Arial" panose="020B0604020202020204" pitchFamily="34" charset="0"/>
                <a:cs typeface="Arial" panose="020B0604020202020204" pitchFamily="34" charset="0"/>
              </a:rPr>
              <a:t>Your male and female servants and the best of your cattle and donkeys he will take for his own use. </a:t>
            </a:r>
            <a:r>
              <a:rPr lang="en-US" sz="4000" b="1" i="0" baseline="30000" dirty="0">
                <a:solidFill>
                  <a:srgbClr val="000000"/>
                </a:solidFill>
                <a:effectLst/>
                <a:latin typeface="Arial" panose="020B0604020202020204" pitchFamily="34" charset="0"/>
                <a:cs typeface="Arial" panose="020B0604020202020204" pitchFamily="34" charset="0"/>
              </a:rPr>
              <a:t>17 </a:t>
            </a:r>
            <a:r>
              <a:rPr lang="en-US" sz="4000" b="0" i="0" dirty="0">
                <a:solidFill>
                  <a:srgbClr val="000000"/>
                </a:solidFill>
                <a:effectLst/>
                <a:latin typeface="Arial" panose="020B0604020202020204" pitchFamily="34" charset="0"/>
                <a:cs typeface="Arial" panose="020B0604020202020204" pitchFamily="34" charset="0"/>
              </a:rPr>
              <a:t>He will take a tenth of your flocks, and you yourselves will become his slaves. </a:t>
            </a:r>
          </a:p>
          <a:p>
            <a:pPr algn="l"/>
            <a:r>
              <a:rPr lang="en-US" sz="4000" b="1" i="0" baseline="30000" dirty="0">
                <a:solidFill>
                  <a:srgbClr val="000000"/>
                </a:solidFill>
                <a:effectLst/>
                <a:latin typeface="Arial" panose="020B0604020202020204" pitchFamily="34" charset="0"/>
                <a:cs typeface="Arial" panose="020B0604020202020204" pitchFamily="34" charset="0"/>
              </a:rPr>
              <a:t>18 </a:t>
            </a:r>
            <a:r>
              <a:rPr lang="en-US" sz="4000" b="0" i="0" dirty="0">
                <a:solidFill>
                  <a:srgbClr val="000000"/>
                </a:solidFill>
                <a:effectLst/>
                <a:latin typeface="Arial" panose="020B0604020202020204" pitchFamily="34" charset="0"/>
                <a:cs typeface="Arial" panose="020B0604020202020204" pitchFamily="34" charset="0"/>
              </a:rPr>
              <a:t>When that day comes, you will cry out for relief from the king you have chosen, but the </a:t>
            </a:r>
            <a:r>
              <a:rPr lang="en-US" sz="4000" b="0" i="0" cap="small" dirty="0">
                <a:solidFill>
                  <a:srgbClr val="000000"/>
                </a:solidFill>
                <a:effectLst/>
                <a:latin typeface="Arial" panose="020B0604020202020204" pitchFamily="34" charset="0"/>
                <a:cs typeface="Arial" panose="020B0604020202020204" pitchFamily="34" charset="0"/>
              </a:rPr>
              <a:t>Lord</a:t>
            </a:r>
            <a:r>
              <a:rPr lang="en-US" sz="4000" b="0" i="0" dirty="0">
                <a:solidFill>
                  <a:srgbClr val="000000"/>
                </a:solidFill>
                <a:effectLst/>
                <a:latin typeface="Arial" panose="020B0604020202020204" pitchFamily="34" charset="0"/>
                <a:cs typeface="Arial" panose="020B0604020202020204" pitchFamily="34" charset="0"/>
              </a:rPr>
              <a:t> will not answer you in that day.”</a:t>
            </a:r>
          </a:p>
        </p:txBody>
      </p:sp>
    </p:spTree>
    <p:extLst>
      <p:ext uri="{BB962C8B-B14F-4D97-AF65-F5344CB8AC3E}">
        <p14:creationId xmlns:p14="http://schemas.microsoft.com/office/powerpoint/2010/main" val="71728832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1A338C9-71DC-43E0-81D0-FE307BB9922E}"/>
              </a:ext>
            </a:extLst>
          </p:cNvPr>
          <p:cNvSpPr txBox="1"/>
          <p:nvPr/>
        </p:nvSpPr>
        <p:spPr>
          <a:xfrm>
            <a:off x="0" y="0"/>
            <a:ext cx="12192000" cy="3170099"/>
          </a:xfrm>
          <a:prstGeom prst="rect">
            <a:avLst/>
          </a:prstGeom>
          <a:noFill/>
        </p:spPr>
        <p:txBody>
          <a:bodyPr wrap="square" rtlCol="0">
            <a:spAutoFit/>
          </a:bodyPr>
          <a:lstStyle/>
          <a:p>
            <a:r>
              <a:rPr lang="en-US" sz="4000" b="1" i="0" baseline="30000" dirty="0">
                <a:solidFill>
                  <a:srgbClr val="000000"/>
                </a:solidFill>
                <a:effectLst/>
                <a:latin typeface="Arial" panose="020B0604020202020204" pitchFamily="34" charset="0"/>
                <a:cs typeface="Arial" panose="020B0604020202020204" pitchFamily="34" charset="0"/>
              </a:rPr>
              <a:t>19 </a:t>
            </a:r>
            <a:r>
              <a:rPr lang="en-US" sz="4000" b="0" i="0" dirty="0">
                <a:solidFill>
                  <a:srgbClr val="000000"/>
                </a:solidFill>
                <a:effectLst/>
                <a:latin typeface="Arial" panose="020B0604020202020204" pitchFamily="34" charset="0"/>
                <a:cs typeface="Arial" panose="020B0604020202020204" pitchFamily="34" charset="0"/>
              </a:rPr>
              <a:t>But the people refused to listen to Samuel. </a:t>
            </a:r>
          </a:p>
          <a:p>
            <a:r>
              <a:rPr lang="en-US" sz="4000" b="0" i="0" dirty="0">
                <a:solidFill>
                  <a:srgbClr val="000000"/>
                </a:solidFill>
                <a:effectLst/>
                <a:latin typeface="Arial" panose="020B0604020202020204" pitchFamily="34" charset="0"/>
                <a:cs typeface="Arial" panose="020B0604020202020204" pitchFamily="34" charset="0"/>
              </a:rPr>
              <a:t>“No!” they said. “We want a king over us. </a:t>
            </a:r>
          </a:p>
          <a:p>
            <a:r>
              <a:rPr lang="en-US" sz="4000" b="1" i="0" baseline="30000" dirty="0">
                <a:solidFill>
                  <a:srgbClr val="000000"/>
                </a:solidFill>
                <a:effectLst/>
                <a:latin typeface="Arial" panose="020B0604020202020204" pitchFamily="34" charset="0"/>
                <a:cs typeface="Arial" panose="020B0604020202020204" pitchFamily="34" charset="0"/>
              </a:rPr>
              <a:t>20 </a:t>
            </a:r>
            <a:r>
              <a:rPr lang="en-US" sz="4000" b="0" i="0" dirty="0">
                <a:solidFill>
                  <a:srgbClr val="000000"/>
                </a:solidFill>
                <a:effectLst/>
                <a:latin typeface="Arial" panose="020B0604020202020204" pitchFamily="34" charset="0"/>
                <a:cs typeface="Arial" panose="020B0604020202020204" pitchFamily="34" charset="0"/>
              </a:rPr>
              <a:t>Then we will be like all the other nations, with a king to lead us and to go out before us and fight our battles.”</a:t>
            </a:r>
          </a:p>
        </p:txBody>
      </p:sp>
    </p:spTree>
    <p:extLst>
      <p:ext uri="{BB962C8B-B14F-4D97-AF65-F5344CB8AC3E}">
        <p14:creationId xmlns:p14="http://schemas.microsoft.com/office/powerpoint/2010/main" val="325033376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2" descr="The book of 2 Corinthians (2 Corinthians 1) | larshaukeland">
            <a:extLst>
              <a:ext uri="{FF2B5EF4-FFF2-40B4-BE49-F238E27FC236}">
                <a16:creationId xmlns:a16="http://schemas.microsoft.com/office/drawing/2014/main" id="{74DE2F96-BDCB-4407-872B-BD57842D5216}"/>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12223129"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8265072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A6CE0BF-FDFA-4778-9F39-4D01B1FEFDFC}"/>
              </a:ext>
            </a:extLst>
          </p:cNvPr>
          <p:cNvSpPr txBox="1"/>
          <p:nvPr/>
        </p:nvSpPr>
        <p:spPr>
          <a:xfrm>
            <a:off x="0" y="0"/>
            <a:ext cx="12192000" cy="5909310"/>
          </a:xfrm>
          <a:prstGeom prst="rect">
            <a:avLst/>
          </a:prstGeom>
          <a:noFill/>
        </p:spPr>
        <p:txBody>
          <a:bodyPr wrap="square" rtlCol="0">
            <a:spAutoFit/>
          </a:bodyPr>
          <a:lstStyle/>
          <a:p>
            <a:pPr algn="l"/>
            <a:r>
              <a:rPr lang="en-US" sz="4000" b="1" i="0" baseline="30000" dirty="0">
                <a:solidFill>
                  <a:srgbClr val="000000"/>
                </a:solidFill>
                <a:effectLst/>
                <a:latin typeface="Arial" panose="020B0604020202020204" pitchFamily="34" charset="0"/>
                <a:cs typeface="Arial" panose="020B0604020202020204" pitchFamily="34" charset="0"/>
              </a:rPr>
              <a:t>13 </a:t>
            </a:r>
            <a:r>
              <a:rPr lang="en-US" sz="4000" b="0" i="0" dirty="0">
                <a:solidFill>
                  <a:srgbClr val="000000"/>
                </a:solidFill>
                <a:effectLst/>
                <a:latin typeface="Arial" panose="020B0604020202020204" pitchFamily="34" charset="0"/>
                <a:cs typeface="Arial" panose="020B0604020202020204" pitchFamily="34" charset="0"/>
              </a:rPr>
              <a:t>It is written: “I believed; therefore. I have spoken.”</a:t>
            </a:r>
            <a:endParaRPr lang="en-US" sz="4000" baseline="30000" dirty="0">
              <a:solidFill>
                <a:srgbClr val="000000"/>
              </a:solidFill>
              <a:latin typeface="Arial" panose="020B0604020202020204" pitchFamily="34" charset="0"/>
              <a:cs typeface="Arial" panose="020B0604020202020204" pitchFamily="34" charset="0"/>
            </a:endParaRPr>
          </a:p>
          <a:p>
            <a:pPr algn="l"/>
            <a:r>
              <a:rPr lang="en-US" sz="4000" b="0" i="0" dirty="0">
                <a:solidFill>
                  <a:srgbClr val="000000"/>
                </a:solidFill>
                <a:effectLst/>
                <a:latin typeface="Arial" panose="020B0604020202020204" pitchFamily="34" charset="0"/>
                <a:cs typeface="Arial" panose="020B0604020202020204" pitchFamily="34" charset="0"/>
              </a:rPr>
              <a:t> Since we have that same spirit of faith, we also believe and therefore speak, </a:t>
            </a:r>
            <a:r>
              <a:rPr lang="en-US" sz="4000" b="1" i="0" baseline="30000" dirty="0">
                <a:solidFill>
                  <a:srgbClr val="000000"/>
                </a:solidFill>
                <a:effectLst/>
                <a:latin typeface="Arial" panose="020B0604020202020204" pitchFamily="34" charset="0"/>
                <a:cs typeface="Arial" panose="020B0604020202020204" pitchFamily="34" charset="0"/>
              </a:rPr>
              <a:t>14 </a:t>
            </a:r>
            <a:r>
              <a:rPr lang="en-US" sz="4000" b="0" i="0" dirty="0">
                <a:solidFill>
                  <a:srgbClr val="000000"/>
                </a:solidFill>
                <a:effectLst/>
                <a:latin typeface="Arial" panose="020B0604020202020204" pitchFamily="34" charset="0"/>
                <a:cs typeface="Arial" panose="020B0604020202020204" pitchFamily="34" charset="0"/>
              </a:rPr>
              <a:t>because we know that the one who raised the Lord Jesus from the dead will also raise us with Jesus and present us with you to himself. </a:t>
            </a:r>
            <a:r>
              <a:rPr lang="en-US" sz="4000" b="1" i="0" baseline="30000" dirty="0">
                <a:solidFill>
                  <a:srgbClr val="000000"/>
                </a:solidFill>
                <a:effectLst/>
                <a:latin typeface="Arial" panose="020B0604020202020204" pitchFamily="34" charset="0"/>
                <a:cs typeface="Arial" panose="020B0604020202020204" pitchFamily="34" charset="0"/>
              </a:rPr>
              <a:t>15 </a:t>
            </a:r>
            <a:r>
              <a:rPr lang="en-US" sz="4000" b="0" i="0" dirty="0">
                <a:solidFill>
                  <a:srgbClr val="000000"/>
                </a:solidFill>
                <a:effectLst/>
                <a:latin typeface="Arial" panose="020B0604020202020204" pitchFamily="34" charset="0"/>
                <a:cs typeface="Arial" panose="020B0604020202020204" pitchFamily="34" charset="0"/>
              </a:rPr>
              <a:t>All this is for your benefit, so that the grace that is reaching more and more people may cause thanksgiving to overflow to the glory of God.</a:t>
            </a:r>
          </a:p>
          <a:p>
            <a:endParaRPr lang="en-AU" dirty="0"/>
          </a:p>
        </p:txBody>
      </p:sp>
    </p:spTree>
    <p:extLst>
      <p:ext uri="{BB962C8B-B14F-4D97-AF65-F5344CB8AC3E}">
        <p14:creationId xmlns:p14="http://schemas.microsoft.com/office/powerpoint/2010/main" val="1092889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DB0C9D1-9E17-4424-BAEA-3B450D50F161}"/>
              </a:ext>
            </a:extLst>
          </p:cNvPr>
          <p:cNvSpPr txBox="1"/>
          <p:nvPr/>
        </p:nvSpPr>
        <p:spPr>
          <a:xfrm>
            <a:off x="0" y="0"/>
            <a:ext cx="12192000" cy="5016758"/>
          </a:xfrm>
          <a:prstGeom prst="rect">
            <a:avLst/>
          </a:prstGeom>
          <a:noFill/>
        </p:spPr>
        <p:txBody>
          <a:bodyPr wrap="square" rtlCol="0">
            <a:spAutoFit/>
          </a:bodyPr>
          <a:lstStyle/>
          <a:p>
            <a:pPr algn="l"/>
            <a:r>
              <a:rPr lang="en-US" sz="4000" b="1" i="0" baseline="30000" dirty="0">
                <a:solidFill>
                  <a:srgbClr val="000000"/>
                </a:solidFill>
                <a:effectLst/>
                <a:latin typeface="Arial" panose="020B0604020202020204" pitchFamily="34" charset="0"/>
                <a:cs typeface="Arial" panose="020B0604020202020204" pitchFamily="34" charset="0"/>
              </a:rPr>
              <a:t>16 </a:t>
            </a:r>
            <a:r>
              <a:rPr lang="en-US" sz="4000" b="0" i="0" dirty="0">
                <a:solidFill>
                  <a:srgbClr val="000000"/>
                </a:solidFill>
                <a:effectLst/>
                <a:latin typeface="Arial" panose="020B0604020202020204" pitchFamily="34" charset="0"/>
                <a:cs typeface="Arial" panose="020B0604020202020204" pitchFamily="34" charset="0"/>
              </a:rPr>
              <a:t>Therefore we do not lose heart. Though outwardly we are wasting away, yet inwardly we are being renewed day by day. </a:t>
            </a:r>
            <a:r>
              <a:rPr lang="en-US" sz="4000" b="1" i="0" baseline="30000" dirty="0">
                <a:solidFill>
                  <a:srgbClr val="000000"/>
                </a:solidFill>
                <a:effectLst/>
                <a:latin typeface="Arial" panose="020B0604020202020204" pitchFamily="34" charset="0"/>
                <a:cs typeface="Arial" panose="020B0604020202020204" pitchFamily="34" charset="0"/>
              </a:rPr>
              <a:t>17 </a:t>
            </a:r>
            <a:r>
              <a:rPr lang="en-US" sz="4000" b="0" i="0" dirty="0">
                <a:solidFill>
                  <a:srgbClr val="000000"/>
                </a:solidFill>
                <a:effectLst/>
                <a:latin typeface="Arial" panose="020B0604020202020204" pitchFamily="34" charset="0"/>
                <a:cs typeface="Arial" panose="020B0604020202020204" pitchFamily="34" charset="0"/>
              </a:rPr>
              <a:t>For our light and momentary troubles are achieving for us an eternal glory that far outweighs them all. </a:t>
            </a:r>
            <a:r>
              <a:rPr lang="en-US" sz="4000" b="1" i="0" baseline="30000" dirty="0">
                <a:solidFill>
                  <a:srgbClr val="000000"/>
                </a:solidFill>
                <a:effectLst/>
                <a:latin typeface="Arial" panose="020B0604020202020204" pitchFamily="34" charset="0"/>
                <a:cs typeface="Arial" panose="020B0604020202020204" pitchFamily="34" charset="0"/>
              </a:rPr>
              <a:t>18 </a:t>
            </a:r>
            <a:r>
              <a:rPr lang="en-US" sz="4000" b="0" i="0" dirty="0">
                <a:solidFill>
                  <a:srgbClr val="000000"/>
                </a:solidFill>
                <a:effectLst/>
                <a:latin typeface="Arial" panose="020B0604020202020204" pitchFamily="34" charset="0"/>
                <a:cs typeface="Arial" panose="020B0604020202020204" pitchFamily="34" charset="0"/>
              </a:rPr>
              <a:t>So we fix our eyes not on what is seen, but on what is unseen, since what is seen is temporary, but what is unseen is eternal.</a:t>
            </a:r>
          </a:p>
          <a:p>
            <a:pPr algn="l"/>
            <a:endParaRPr lang="en-US" sz="4000" b="0" i="0" dirty="0">
              <a:solidFill>
                <a:srgbClr val="000000"/>
              </a:solidFill>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00403942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6F09DA91-4158-4F4D-8DA7-01A341ED01EF}"/>
              </a:ext>
            </a:extLst>
          </p:cNvPr>
          <p:cNvSpPr txBox="1"/>
          <p:nvPr/>
        </p:nvSpPr>
        <p:spPr>
          <a:xfrm>
            <a:off x="0" y="0"/>
            <a:ext cx="12192000" cy="2554545"/>
          </a:xfrm>
          <a:prstGeom prst="rect">
            <a:avLst/>
          </a:prstGeom>
          <a:noFill/>
        </p:spPr>
        <p:txBody>
          <a:bodyPr wrap="square" rtlCol="0">
            <a:spAutoFit/>
          </a:bodyPr>
          <a:lstStyle/>
          <a:p>
            <a:pPr algn="l"/>
            <a:r>
              <a:rPr lang="en-US" sz="4000" b="1" i="0" dirty="0">
                <a:solidFill>
                  <a:srgbClr val="000000"/>
                </a:solidFill>
                <a:effectLst/>
                <a:latin typeface="Arial" panose="020B0604020202020204" pitchFamily="34" charset="0"/>
                <a:cs typeface="Arial" panose="020B0604020202020204" pitchFamily="34" charset="0"/>
              </a:rPr>
              <a:t>Awaiting the New Body</a:t>
            </a:r>
          </a:p>
          <a:p>
            <a:pPr algn="l"/>
            <a:r>
              <a:rPr lang="en-US" sz="4000" b="1" i="0" dirty="0">
                <a:solidFill>
                  <a:srgbClr val="000000"/>
                </a:solidFill>
                <a:effectLst/>
                <a:latin typeface="Arial" panose="020B0604020202020204" pitchFamily="34" charset="0"/>
                <a:cs typeface="Arial" panose="020B0604020202020204" pitchFamily="34" charset="0"/>
              </a:rPr>
              <a:t>5 </a:t>
            </a:r>
            <a:r>
              <a:rPr lang="en-US" sz="4000" b="0" i="0" dirty="0">
                <a:solidFill>
                  <a:srgbClr val="000000"/>
                </a:solidFill>
                <a:effectLst/>
                <a:latin typeface="Arial" panose="020B0604020202020204" pitchFamily="34" charset="0"/>
                <a:cs typeface="Arial" panose="020B0604020202020204" pitchFamily="34" charset="0"/>
              </a:rPr>
              <a:t>For we know that if the earthly tent we live in is destroyed, we have a building from God, an eternal house in heaven, not built by human hands. </a:t>
            </a:r>
            <a:endParaRPr lang="en-AU" dirty="0"/>
          </a:p>
        </p:txBody>
      </p:sp>
    </p:spTree>
    <p:extLst>
      <p:ext uri="{BB962C8B-B14F-4D97-AF65-F5344CB8AC3E}">
        <p14:creationId xmlns:p14="http://schemas.microsoft.com/office/powerpoint/2010/main" val="366731826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rgbClr val="660066"/>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45269818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rgbClr val="660066"/>
        </a:solidFill>
        <a:effectLst/>
      </p:bgPr>
    </p:bg>
    <p:spTree>
      <p:nvGrpSpPr>
        <p:cNvPr id="1" name=""/>
        <p:cNvGrpSpPr/>
        <p:nvPr/>
      </p:nvGrpSpPr>
      <p:grpSpPr>
        <a:xfrm>
          <a:off x="0" y="0"/>
          <a:ext cx="0" cy="0"/>
          <a:chOff x="0" y="0"/>
          <a:chExt cx="0" cy="0"/>
        </a:xfrm>
      </p:grpSpPr>
      <p:sp>
        <p:nvSpPr>
          <p:cNvPr id="2050" name="Text Box 4">
            <a:extLst>
              <a:ext uri="{FF2B5EF4-FFF2-40B4-BE49-F238E27FC236}">
                <a16:creationId xmlns:a16="http://schemas.microsoft.com/office/drawing/2014/main" id="{FBFBC5BD-22E9-4865-A44B-15072BC622E1}"/>
              </a:ext>
            </a:extLst>
          </p:cNvPr>
          <p:cNvSpPr txBox="1">
            <a:spLocks noChangeArrowheads="1"/>
          </p:cNvSpPr>
          <p:nvPr/>
        </p:nvSpPr>
        <p:spPr bwMode="auto">
          <a:xfrm>
            <a:off x="0" y="0"/>
            <a:ext cx="12192000" cy="6040438"/>
          </a:xfrm>
          <a:prstGeom prst="rect">
            <a:avLst/>
          </a:prstGeom>
          <a:noFill/>
          <a:ln>
            <a:noFill/>
          </a:ln>
        </p:spPr>
        <p:txBody>
          <a:bodyPr wrap="square">
            <a:spAutoFit/>
          </a:bodyPr>
          <a:lstStyle>
            <a:lvl1pPr eaLnBrk="0" hangingPunct="0">
              <a:defRPr sz="3600" b="1">
                <a:solidFill>
                  <a:schemeClr val="tx1"/>
                </a:solidFill>
                <a:latin typeface="Bookman Old Style" panose="02050604050505020204" pitchFamily="18" charset="0"/>
              </a:defRPr>
            </a:lvl1pPr>
            <a:lvl2pPr marL="742950" indent="-285750" eaLnBrk="0" hangingPunct="0">
              <a:defRPr sz="3600" b="1">
                <a:solidFill>
                  <a:schemeClr val="tx1"/>
                </a:solidFill>
                <a:latin typeface="Bookman Old Style" panose="02050604050505020204" pitchFamily="18" charset="0"/>
              </a:defRPr>
            </a:lvl2pPr>
            <a:lvl3pPr marL="1143000" indent="-228600" eaLnBrk="0" hangingPunct="0">
              <a:defRPr sz="3600" b="1">
                <a:solidFill>
                  <a:schemeClr val="tx1"/>
                </a:solidFill>
                <a:latin typeface="Bookman Old Style" panose="02050604050505020204" pitchFamily="18" charset="0"/>
              </a:defRPr>
            </a:lvl3pPr>
            <a:lvl4pPr marL="1600200" indent="-228600" eaLnBrk="0" hangingPunct="0">
              <a:defRPr sz="3600" b="1">
                <a:solidFill>
                  <a:schemeClr val="tx1"/>
                </a:solidFill>
                <a:latin typeface="Bookman Old Style" panose="02050604050505020204" pitchFamily="18" charset="0"/>
              </a:defRPr>
            </a:lvl4pPr>
            <a:lvl5pPr marL="2057400" indent="-228600" eaLnBrk="0" hangingPunct="0">
              <a:defRPr sz="3600" b="1">
                <a:solidFill>
                  <a:schemeClr val="tx1"/>
                </a:solidFill>
                <a:latin typeface="Bookman Old Style" panose="02050604050505020204" pitchFamily="18" charset="0"/>
              </a:defRPr>
            </a:lvl5pPr>
            <a:lvl6pPr marL="2514600" indent="-228600" eaLnBrk="0" fontAlgn="base" hangingPunct="0">
              <a:spcBef>
                <a:spcPct val="0"/>
              </a:spcBef>
              <a:spcAft>
                <a:spcPct val="0"/>
              </a:spcAft>
              <a:defRPr sz="3600" b="1">
                <a:solidFill>
                  <a:schemeClr val="tx1"/>
                </a:solidFill>
                <a:latin typeface="Bookman Old Style" panose="02050604050505020204" pitchFamily="18" charset="0"/>
              </a:defRPr>
            </a:lvl6pPr>
            <a:lvl7pPr marL="2971800" indent="-228600" eaLnBrk="0" fontAlgn="base" hangingPunct="0">
              <a:spcBef>
                <a:spcPct val="0"/>
              </a:spcBef>
              <a:spcAft>
                <a:spcPct val="0"/>
              </a:spcAft>
              <a:defRPr sz="3600" b="1">
                <a:solidFill>
                  <a:schemeClr val="tx1"/>
                </a:solidFill>
                <a:latin typeface="Bookman Old Style" panose="02050604050505020204" pitchFamily="18" charset="0"/>
              </a:defRPr>
            </a:lvl7pPr>
            <a:lvl8pPr marL="3429000" indent="-228600" eaLnBrk="0" fontAlgn="base" hangingPunct="0">
              <a:spcBef>
                <a:spcPct val="0"/>
              </a:spcBef>
              <a:spcAft>
                <a:spcPct val="0"/>
              </a:spcAft>
              <a:defRPr sz="3600" b="1">
                <a:solidFill>
                  <a:schemeClr val="tx1"/>
                </a:solidFill>
                <a:latin typeface="Bookman Old Style" panose="02050604050505020204" pitchFamily="18" charset="0"/>
              </a:defRPr>
            </a:lvl8pPr>
            <a:lvl9pPr marL="3886200" indent="-228600" eaLnBrk="0" fontAlgn="base" hangingPunct="0">
              <a:spcBef>
                <a:spcPct val="0"/>
              </a:spcBef>
              <a:spcAft>
                <a:spcPct val="0"/>
              </a:spcAft>
              <a:defRPr sz="3600" b="1">
                <a:solidFill>
                  <a:schemeClr val="tx1"/>
                </a:solidFill>
                <a:latin typeface="Bookman Old Style" panose="02050604050505020204" pitchFamily="18" charset="0"/>
              </a:defRPr>
            </a:lvl9pPr>
          </a:lstStyle>
          <a:p>
            <a:pPr algn="ctr" eaLnBrk="1" hangingPunct="1">
              <a:lnSpc>
                <a:spcPct val="200000"/>
              </a:lnSpc>
              <a:defRPr/>
            </a:pPr>
            <a:endParaRPr lang="en-AU" altLang="en-US" sz="1800" dirty="0">
              <a:solidFill>
                <a:srgbClr val="FFFF00"/>
              </a:solidFill>
            </a:endParaRPr>
          </a:p>
          <a:p>
            <a:pPr algn="ctr" eaLnBrk="1" hangingPunct="1">
              <a:lnSpc>
                <a:spcPct val="200000"/>
              </a:lnSpc>
              <a:defRPr/>
            </a:pPr>
            <a:r>
              <a:rPr lang="en-AU" altLang="en-US" sz="4000" dirty="0">
                <a:solidFill>
                  <a:srgbClr val="FFFF00"/>
                </a:solidFill>
              </a:rPr>
              <a:t>Have faith in God, my heart,</a:t>
            </a:r>
          </a:p>
          <a:p>
            <a:pPr algn="ctr" eaLnBrk="1" hangingPunct="1">
              <a:lnSpc>
                <a:spcPct val="200000"/>
              </a:lnSpc>
              <a:defRPr/>
            </a:pPr>
            <a:r>
              <a:rPr lang="en-AU" altLang="en-US" sz="4000" dirty="0">
                <a:solidFill>
                  <a:srgbClr val="FFFF00"/>
                </a:solidFill>
              </a:rPr>
              <a:t>Trust and be unafraid;</a:t>
            </a:r>
          </a:p>
          <a:p>
            <a:pPr algn="ctr" eaLnBrk="1" hangingPunct="1">
              <a:lnSpc>
                <a:spcPct val="200000"/>
              </a:lnSpc>
              <a:defRPr/>
            </a:pPr>
            <a:r>
              <a:rPr lang="en-AU" altLang="en-US" sz="4000" dirty="0">
                <a:solidFill>
                  <a:srgbClr val="FFFF00"/>
                </a:solidFill>
              </a:rPr>
              <a:t>God will fulfill in every part</a:t>
            </a:r>
          </a:p>
          <a:p>
            <a:pPr algn="ctr" eaLnBrk="1" hangingPunct="1">
              <a:lnSpc>
                <a:spcPct val="200000"/>
              </a:lnSpc>
              <a:defRPr/>
            </a:pPr>
            <a:r>
              <a:rPr lang="en-AU" altLang="en-US" sz="4000" dirty="0">
                <a:solidFill>
                  <a:srgbClr val="FFFF00"/>
                </a:solidFill>
              </a:rPr>
              <a:t>Each promise He has made.</a:t>
            </a:r>
          </a:p>
          <a:p>
            <a:pPr algn="ctr" eaLnBrk="1" hangingPunct="1">
              <a:lnSpc>
                <a:spcPct val="200000"/>
              </a:lnSpc>
              <a:defRPr/>
            </a:pPr>
            <a:r>
              <a:rPr lang="en-AU" altLang="en-US" sz="1800" i="1" dirty="0">
                <a:solidFill>
                  <a:srgbClr val="FFFF00"/>
                </a:solidFill>
                <a:effectLst>
                  <a:outerShdw blurRad="38100" dist="38100" dir="2700000" algn="tl">
                    <a:srgbClr val="000000">
                      <a:alpha val="43137"/>
                    </a:srgbClr>
                  </a:outerShdw>
                </a:effectLst>
              </a:rPr>
              <a:t>1/4</a:t>
            </a:r>
            <a:endParaRPr lang="en-AU" altLang="en-US" i="1" dirty="0">
              <a:solidFill>
                <a:srgbClr val="FFFF00"/>
              </a:solidFill>
              <a:effectLst>
                <a:outerShdw blurRad="38100" dist="38100" dir="2700000" algn="tl">
                  <a:srgbClr val="000000">
                    <a:alpha val="43137"/>
                  </a:srgbClr>
                </a:outerShdw>
              </a:effectLst>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rgbClr val="660066"/>
        </a:solidFill>
        <a:effectLst/>
      </p:bgPr>
    </p:bg>
    <p:spTree>
      <p:nvGrpSpPr>
        <p:cNvPr id="1" name=""/>
        <p:cNvGrpSpPr/>
        <p:nvPr/>
      </p:nvGrpSpPr>
      <p:grpSpPr>
        <a:xfrm>
          <a:off x="0" y="0"/>
          <a:ext cx="0" cy="0"/>
          <a:chOff x="0" y="0"/>
          <a:chExt cx="0" cy="0"/>
        </a:xfrm>
      </p:grpSpPr>
      <p:sp>
        <p:nvSpPr>
          <p:cNvPr id="3074" name="Text Box 4">
            <a:extLst>
              <a:ext uri="{FF2B5EF4-FFF2-40B4-BE49-F238E27FC236}">
                <a16:creationId xmlns:a16="http://schemas.microsoft.com/office/drawing/2014/main" id="{D76E0070-C54C-4B86-8C13-9C7441B61FDF}"/>
              </a:ext>
            </a:extLst>
          </p:cNvPr>
          <p:cNvSpPr txBox="1">
            <a:spLocks noChangeArrowheads="1"/>
          </p:cNvSpPr>
          <p:nvPr/>
        </p:nvSpPr>
        <p:spPr bwMode="auto">
          <a:xfrm>
            <a:off x="0" y="0"/>
            <a:ext cx="12192000" cy="6040438"/>
          </a:xfrm>
          <a:prstGeom prst="rect">
            <a:avLst/>
          </a:prstGeom>
          <a:noFill/>
          <a:ln>
            <a:noFill/>
          </a:ln>
        </p:spPr>
        <p:txBody>
          <a:bodyPr wrap="square">
            <a:spAutoFit/>
          </a:bodyPr>
          <a:lstStyle>
            <a:lvl1pPr eaLnBrk="0" hangingPunct="0">
              <a:defRPr sz="3600" b="1">
                <a:solidFill>
                  <a:schemeClr val="tx1"/>
                </a:solidFill>
                <a:latin typeface="Bookman Old Style" panose="02050604050505020204" pitchFamily="18" charset="0"/>
              </a:defRPr>
            </a:lvl1pPr>
            <a:lvl2pPr marL="742950" indent="-285750" eaLnBrk="0" hangingPunct="0">
              <a:defRPr sz="3600" b="1">
                <a:solidFill>
                  <a:schemeClr val="tx1"/>
                </a:solidFill>
                <a:latin typeface="Bookman Old Style" panose="02050604050505020204" pitchFamily="18" charset="0"/>
              </a:defRPr>
            </a:lvl2pPr>
            <a:lvl3pPr marL="1143000" indent="-228600" eaLnBrk="0" hangingPunct="0">
              <a:defRPr sz="3600" b="1">
                <a:solidFill>
                  <a:schemeClr val="tx1"/>
                </a:solidFill>
                <a:latin typeface="Bookman Old Style" panose="02050604050505020204" pitchFamily="18" charset="0"/>
              </a:defRPr>
            </a:lvl3pPr>
            <a:lvl4pPr marL="1600200" indent="-228600" eaLnBrk="0" hangingPunct="0">
              <a:defRPr sz="3600" b="1">
                <a:solidFill>
                  <a:schemeClr val="tx1"/>
                </a:solidFill>
                <a:latin typeface="Bookman Old Style" panose="02050604050505020204" pitchFamily="18" charset="0"/>
              </a:defRPr>
            </a:lvl4pPr>
            <a:lvl5pPr marL="2057400" indent="-228600" eaLnBrk="0" hangingPunct="0">
              <a:defRPr sz="3600" b="1">
                <a:solidFill>
                  <a:schemeClr val="tx1"/>
                </a:solidFill>
                <a:latin typeface="Bookman Old Style" panose="02050604050505020204" pitchFamily="18" charset="0"/>
              </a:defRPr>
            </a:lvl5pPr>
            <a:lvl6pPr marL="2514600" indent="-228600" eaLnBrk="0" fontAlgn="base" hangingPunct="0">
              <a:spcBef>
                <a:spcPct val="0"/>
              </a:spcBef>
              <a:spcAft>
                <a:spcPct val="0"/>
              </a:spcAft>
              <a:defRPr sz="3600" b="1">
                <a:solidFill>
                  <a:schemeClr val="tx1"/>
                </a:solidFill>
                <a:latin typeface="Bookman Old Style" panose="02050604050505020204" pitchFamily="18" charset="0"/>
              </a:defRPr>
            </a:lvl6pPr>
            <a:lvl7pPr marL="2971800" indent="-228600" eaLnBrk="0" fontAlgn="base" hangingPunct="0">
              <a:spcBef>
                <a:spcPct val="0"/>
              </a:spcBef>
              <a:spcAft>
                <a:spcPct val="0"/>
              </a:spcAft>
              <a:defRPr sz="3600" b="1">
                <a:solidFill>
                  <a:schemeClr val="tx1"/>
                </a:solidFill>
                <a:latin typeface="Bookman Old Style" panose="02050604050505020204" pitchFamily="18" charset="0"/>
              </a:defRPr>
            </a:lvl7pPr>
            <a:lvl8pPr marL="3429000" indent="-228600" eaLnBrk="0" fontAlgn="base" hangingPunct="0">
              <a:spcBef>
                <a:spcPct val="0"/>
              </a:spcBef>
              <a:spcAft>
                <a:spcPct val="0"/>
              </a:spcAft>
              <a:defRPr sz="3600" b="1">
                <a:solidFill>
                  <a:schemeClr val="tx1"/>
                </a:solidFill>
                <a:latin typeface="Bookman Old Style" panose="02050604050505020204" pitchFamily="18" charset="0"/>
              </a:defRPr>
            </a:lvl8pPr>
            <a:lvl9pPr marL="3886200" indent="-228600" eaLnBrk="0" fontAlgn="base" hangingPunct="0">
              <a:spcBef>
                <a:spcPct val="0"/>
              </a:spcBef>
              <a:spcAft>
                <a:spcPct val="0"/>
              </a:spcAft>
              <a:defRPr sz="3600" b="1">
                <a:solidFill>
                  <a:schemeClr val="tx1"/>
                </a:solidFill>
                <a:latin typeface="Bookman Old Style" panose="02050604050505020204" pitchFamily="18" charset="0"/>
              </a:defRPr>
            </a:lvl9pPr>
          </a:lstStyle>
          <a:p>
            <a:pPr algn="ctr" eaLnBrk="1" hangingPunct="1">
              <a:lnSpc>
                <a:spcPct val="200000"/>
              </a:lnSpc>
              <a:defRPr/>
            </a:pPr>
            <a:endParaRPr lang="en-AU" altLang="en-US" sz="1800" dirty="0">
              <a:solidFill>
                <a:srgbClr val="FFFF00"/>
              </a:solidFill>
            </a:endParaRPr>
          </a:p>
          <a:p>
            <a:pPr algn="ctr" eaLnBrk="1" hangingPunct="1">
              <a:lnSpc>
                <a:spcPct val="200000"/>
              </a:lnSpc>
              <a:defRPr/>
            </a:pPr>
            <a:r>
              <a:rPr lang="en-AU" altLang="en-US" sz="4000" dirty="0">
                <a:solidFill>
                  <a:srgbClr val="FFFF00"/>
                </a:solidFill>
              </a:rPr>
              <a:t>Have faith in God, my mind,</a:t>
            </a:r>
          </a:p>
          <a:p>
            <a:pPr algn="ctr" eaLnBrk="1" hangingPunct="1">
              <a:lnSpc>
                <a:spcPct val="200000"/>
              </a:lnSpc>
              <a:defRPr/>
            </a:pPr>
            <a:r>
              <a:rPr lang="en-AU" altLang="en-US" sz="4000" dirty="0">
                <a:solidFill>
                  <a:srgbClr val="FFFF00"/>
                </a:solidFill>
              </a:rPr>
              <a:t>Though oft your light burns low;</a:t>
            </a:r>
          </a:p>
          <a:p>
            <a:pPr algn="ctr" eaLnBrk="1" hangingPunct="1">
              <a:lnSpc>
                <a:spcPct val="200000"/>
              </a:lnSpc>
              <a:defRPr/>
            </a:pPr>
            <a:r>
              <a:rPr lang="en-AU" altLang="en-US" sz="4000" dirty="0">
                <a:solidFill>
                  <a:srgbClr val="FFFF00"/>
                </a:solidFill>
              </a:rPr>
              <a:t>God's mercy holds a wiser plan</a:t>
            </a:r>
          </a:p>
          <a:p>
            <a:pPr algn="ctr" eaLnBrk="1" hangingPunct="1">
              <a:lnSpc>
                <a:spcPct val="200000"/>
              </a:lnSpc>
              <a:defRPr/>
            </a:pPr>
            <a:r>
              <a:rPr lang="en-AU" altLang="en-US" sz="4000" dirty="0">
                <a:solidFill>
                  <a:srgbClr val="FFFF00"/>
                </a:solidFill>
              </a:rPr>
              <a:t>Than you can fully know.</a:t>
            </a:r>
          </a:p>
          <a:p>
            <a:pPr algn="ctr" eaLnBrk="1" hangingPunct="1">
              <a:lnSpc>
                <a:spcPct val="200000"/>
              </a:lnSpc>
              <a:defRPr/>
            </a:pPr>
            <a:r>
              <a:rPr lang="en-AU" altLang="en-US" sz="1800" i="1" dirty="0">
                <a:solidFill>
                  <a:srgbClr val="FFFF00"/>
                </a:solidFill>
                <a:effectLst>
                  <a:outerShdw blurRad="38100" dist="38100" dir="2700000" algn="tl">
                    <a:srgbClr val="000000">
                      <a:alpha val="43137"/>
                    </a:srgbClr>
                  </a:outerShdw>
                </a:effectLst>
              </a:rPr>
              <a:t>2/4</a:t>
            </a:r>
            <a:endParaRPr lang="en-AU" altLang="en-US" i="1" dirty="0">
              <a:solidFill>
                <a:srgbClr val="FFFF00"/>
              </a:solidFill>
              <a:effectLst>
                <a:outerShdw blurRad="38100" dist="38100" dir="2700000" algn="tl">
                  <a:srgbClr val="000000">
                    <a:alpha val="43137"/>
                  </a:srgbClr>
                </a:outerShdw>
              </a:effectLst>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solidFill>
          <a:srgbClr val="660066"/>
        </a:solidFill>
        <a:effectLst/>
      </p:bgPr>
    </p:bg>
    <p:spTree>
      <p:nvGrpSpPr>
        <p:cNvPr id="1" name=""/>
        <p:cNvGrpSpPr/>
        <p:nvPr/>
      </p:nvGrpSpPr>
      <p:grpSpPr>
        <a:xfrm>
          <a:off x="0" y="0"/>
          <a:ext cx="0" cy="0"/>
          <a:chOff x="0" y="0"/>
          <a:chExt cx="0" cy="0"/>
        </a:xfrm>
      </p:grpSpPr>
      <p:sp>
        <p:nvSpPr>
          <p:cNvPr id="4098" name="Text Box 4">
            <a:extLst>
              <a:ext uri="{FF2B5EF4-FFF2-40B4-BE49-F238E27FC236}">
                <a16:creationId xmlns:a16="http://schemas.microsoft.com/office/drawing/2014/main" id="{B76015AB-5620-49A6-AA71-1DDD91E187B0}"/>
              </a:ext>
            </a:extLst>
          </p:cNvPr>
          <p:cNvSpPr txBox="1">
            <a:spLocks noChangeArrowheads="1"/>
          </p:cNvSpPr>
          <p:nvPr/>
        </p:nvSpPr>
        <p:spPr bwMode="auto">
          <a:xfrm>
            <a:off x="0" y="0"/>
            <a:ext cx="12192000" cy="6040438"/>
          </a:xfrm>
          <a:prstGeom prst="rect">
            <a:avLst/>
          </a:prstGeom>
          <a:noFill/>
          <a:ln>
            <a:noFill/>
          </a:ln>
        </p:spPr>
        <p:txBody>
          <a:bodyPr wrap="square">
            <a:spAutoFit/>
          </a:bodyPr>
          <a:lstStyle>
            <a:lvl1pPr eaLnBrk="0" hangingPunct="0">
              <a:defRPr sz="3600" b="1">
                <a:solidFill>
                  <a:schemeClr val="tx1"/>
                </a:solidFill>
                <a:latin typeface="Bookman Old Style" panose="02050604050505020204" pitchFamily="18" charset="0"/>
              </a:defRPr>
            </a:lvl1pPr>
            <a:lvl2pPr marL="742950" indent="-285750" eaLnBrk="0" hangingPunct="0">
              <a:defRPr sz="3600" b="1">
                <a:solidFill>
                  <a:schemeClr val="tx1"/>
                </a:solidFill>
                <a:latin typeface="Bookman Old Style" panose="02050604050505020204" pitchFamily="18" charset="0"/>
              </a:defRPr>
            </a:lvl2pPr>
            <a:lvl3pPr marL="1143000" indent="-228600" eaLnBrk="0" hangingPunct="0">
              <a:defRPr sz="3600" b="1">
                <a:solidFill>
                  <a:schemeClr val="tx1"/>
                </a:solidFill>
                <a:latin typeface="Bookman Old Style" panose="02050604050505020204" pitchFamily="18" charset="0"/>
              </a:defRPr>
            </a:lvl3pPr>
            <a:lvl4pPr marL="1600200" indent="-228600" eaLnBrk="0" hangingPunct="0">
              <a:defRPr sz="3600" b="1">
                <a:solidFill>
                  <a:schemeClr val="tx1"/>
                </a:solidFill>
                <a:latin typeface="Bookman Old Style" panose="02050604050505020204" pitchFamily="18" charset="0"/>
              </a:defRPr>
            </a:lvl4pPr>
            <a:lvl5pPr marL="2057400" indent="-228600" eaLnBrk="0" hangingPunct="0">
              <a:defRPr sz="3600" b="1">
                <a:solidFill>
                  <a:schemeClr val="tx1"/>
                </a:solidFill>
                <a:latin typeface="Bookman Old Style" panose="02050604050505020204" pitchFamily="18" charset="0"/>
              </a:defRPr>
            </a:lvl5pPr>
            <a:lvl6pPr marL="2514600" indent="-228600" eaLnBrk="0" fontAlgn="base" hangingPunct="0">
              <a:spcBef>
                <a:spcPct val="0"/>
              </a:spcBef>
              <a:spcAft>
                <a:spcPct val="0"/>
              </a:spcAft>
              <a:defRPr sz="3600" b="1">
                <a:solidFill>
                  <a:schemeClr val="tx1"/>
                </a:solidFill>
                <a:latin typeface="Bookman Old Style" panose="02050604050505020204" pitchFamily="18" charset="0"/>
              </a:defRPr>
            </a:lvl6pPr>
            <a:lvl7pPr marL="2971800" indent="-228600" eaLnBrk="0" fontAlgn="base" hangingPunct="0">
              <a:spcBef>
                <a:spcPct val="0"/>
              </a:spcBef>
              <a:spcAft>
                <a:spcPct val="0"/>
              </a:spcAft>
              <a:defRPr sz="3600" b="1">
                <a:solidFill>
                  <a:schemeClr val="tx1"/>
                </a:solidFill>
                <a:latin typeface="Bookman Old Style" panose="02050604050505020204" pitchFamily="18" charset="0"/>
              </a:defRPr>
            </a:lvl7pPr>
            <a:lvl8pPr marL="3429000" indent="-228600" eaLnBrk="0" fontAlgn="base" hangingPunct="0">
              <a:spcBef>
                <a:spcPct val="0"/>
              </a:spcBef>
              <a:spcAft>
                <a:spcPct val="0"/>
              </a:spcAft>
              <a:defRPr sz="3600" b="1">
                <a:solidFill>
                  <a:schemeClr val="tx1"/>
                </a:solidFill>
                <a:latin typeface="Bookman Old Style" panose="02050604050505020204" pitchFamily="18" charset="0"/>
              </a:defRPr>
            </a:lvl8pPr>
            <a:lvl9pPr marL="3886200" indent="-228600" eaLnBrk="0" fontAlgn="base" hangingPunct="0">
              <a:spcBef>
                <a:spcPct val="0"/>
              </a:spcBef>
              <a:spcAft>
                <a:spcPct val="0"/>
              </a:spcAft>
              <a:defRPr sz="3600" b="1">
                <a:solidFill>
                  <a:schemeClr val="tx1"/>
                </a:solidFill>
                <a:latin typeface="Bookman Old Style" panose="02050604050505020204" pitchFamily="18" charset="0"/>
              </a:defRPr>
            </a:lvl9pPr>
          </a:lstStyle>
          <a:p>
            <a:pPr algn="ctr" eaLnBrk="1" hangingPunct="1">
              <a:lnSpc>
                <a:spcPct val="200000"/>
              </a:lnSpc>
              <a:defRPr/>
            </a:pPr>
            <a:endParaRPr lang="en-AU" altLang="en-US" sz="1800" dirty="0">
              <a:solidFill>
                <a:srgbClr val="FFFF00"/>
              </a:solidFill>
            </a:endParaRPr>
          </a:p>
          <a:p>
            <a:pPr algn="ctr" eaLnBrk="1" hangingPunct="1">
              <a:lnSpc>
                <a:spcPct val="200000"/>
              </a:lnSpc>
              <a:defRPr/>
            </a:pPr>
            <a:r>
              <a:rPr lang="en-AU" altLang="en-US" sz="4000" dirty="0">
                <a:solidFill>
                  <a:srgbClr val="FFFF00"/>
                </a:solidFill>
              </a:rPr>
              <a:t>Have faith in God, my soul,</a:t>
            </a:r>
          </a:p>
          <a:p>
            <a:pPr algn="ctr" eaLnBrk="1" hangingPunct="1">
              <a:lnSpc>
                <a:spcPct val="200000"/>
              </a:lnSpc>
              <a:defRPr/>
            </a:pPr>
            <a:r>
              <a:rPr lang="en-AU" altLang="en-US" sz="4000" dirty="0">
                <a:solidFill>
                  <a:srgbClr val="FFFF00"/>
                </a:solidFill>
              </a:rPr>
              <a:t>His cross for ever stands;</a:t>
            </a:r>
          </a:p>
          <a:p>
            <a:pPr algn="ctr" eaLnBrk="1" hangingPunct="1">
              <a:lnSpc>
                <a:spcPct val="200000"/>
              </a:lnSpc>
              <a:defRPr/>
            </a:pPr>
            <a:r>
              <a:rPr lang="en-AU" altLang="en-US" sz="4000" spc="-150" dirty="0">
                <a:solidFill>
                  <a:srgbClr val="FFFF00"/>
                </a:solidFill>
              </a:rPr>
              <a:t>and neither life nor death can pluck</a:t>
            </a:r>
          </a:p>
          <a:p>
            <a:pPr algn="ctr" eaLnBrk="1" hangingPunct="1">
              <a:lnSpc>
                <a:spcPct val="200000"/>
              </a:lnSpc>
              <a:defRPr/>
            </a:pPr>
            <a:r>
              <a:rPr lang="en-AU" altLang="en-US" sz="4000" dirty="0">
                <a:solidFill>
                  <a:srgbClr val="FFFF00"/>
                </a:solidFill>
              </a:rPr>
              <a:t>His children from His hands.</a:t>
            </a:r>
          </a:p>
          <a:p>
            <a:pPr algn="ctr" eaLnBrk="1" hangingPunct="1">
              <a:lnSpc>
                <a:spcPct val="200000"/>
              </a:lnSpc>
              <a:defRPr/>
            </a:pPr>
            <a:r>
              <a:rPr lang="en-AU" altLang="en-US" sz="1800" i="1" dirty="0">
                <a:solidFill>
                  <a:srgbClr val="FFFF00"/>
                </a:solidFill>
                <a:effectLst>
                  <a:outerShdw blurRad="38100" dist="38100" dir="2700000" algn="tl">
                    <a:srgbClr val="000000">
                      <a:alpha val="43137"/>
                    </a:srgbClr>
                  </a:outerShdw>
                </a:effectLst>
              </a:rPr>
              <a:t>3/4</a:t>
            </a:r>
            <a:endParaRPr lang="en-AU" altLang="en-US" sz="3400" i="1" dirty="0">
              <a:solidFill>
                <a:srgbClr val="FFFF00"/>
              </a:solidFill>
              <a:effectLst>
                <a:outerShdw blurRad="38100" dist="38100" dir="2700000" algn="tl">
                  <a:srgbClr val="000000">
                    <a:alpha val="43137"/>
                  </a:srgbClr>
                </a:outerShdw>
              </a:effectLst>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Neil Thorogood: art: Pentecost 2">
            <a:extLst>
              <a:ext uri="{FF2B5EF4-FFF2-40B4-BE49-F238E27FC236}">
                <a16:creationId xmlns:a16="http://schemas.microsoft.com/office/drawing/2014/main" id="{AE98316D-AA2B-444E-8B9A-BF2A42D21397}"/>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 y="-76582"/>
            <a:ext cx="12192000" cy="694698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3406973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solidFill>
          <a:srgbClr val="660066"/>
        </a:solidFill>
        <a:effectLst/>
      </p:bgPr>
    </p:bg>
    <p:spTree>
      <p:nvGrpSpPr>
        <p:cNvPr id="1" name=""/>
        <p:cNvGrpSpPr/>
        <p:nvPr/>
      </p:nvGrpSpPr>
      <p:grpSpPr>
        <a:xfrm>
          <a:off x="0" y="0"/>
          <a:ext cx="0" cy="0"/>
          <a:chOff x="0" y="0"/>
          <a:chExt cx="0" cy="0"/>
        </a:xfrm>
      </p:grpSpPr>
      <p:sp>
        <p:nvSpPr>
          <p:cNvPr id="5122" name="Text Box 4">
            <a:extLst>
              <a:ext uri="{FF2B5EF4-FFF2-40B4-BE49-F238E27FC236}">
                <a16:creationId xmlns:a16="http://schemas.microsoft.com/office/drawing/2014/main" id="{466FB11A-5B00-4800-A354-5E3AC504DF38}"/>
              </a:ext>
            </a:extLst>
          </p:cNvPr>
          <p:cNvSpPr txBox="1">
            <a:spLocks noChangeArrowheads="1"/>
          </p:cNvSpPr>
          <p:nvPr/>
        </p:nvSpPr>
        <p:spPr bwMode="auto">
          <a:xfrm>
            <a:off x="0" y="0"/>
            <a:ext cx="12192000" cy="6040438"/>
          </a:xfrm>
          <a:prstGeom prst="rect">
            <a:avLst/>
          </a:prstGeom>
          <a:noFill/>
          <a:ln>
            <a:noFill/>
          </a:ln>
        </p:spPr>
        <p:txBody>
          <a:bodyPr wrap="square">
            <a:spAutoFit/>
          </a:bodyPr>
          <a:lstStyle>
            <a:lvl1pPr eaLnBrk="0" hangingPunct="0">
              <a:defRPr sz="3600" b="1">
                <a:solidFill>
                  <a:schemeClr val="tx1"/>
                </a:solidFill>
                <a:latin typeface="Bookman Old Style" panose="02050604050505020204" pitchFamily="18" charset="0"/>
              </a:defRPr>
            </a:lvl1pPr>
            <a:lvl2pPr marL="742950" indent="-285750" eaLnBrk="0" hangingPunct="0">
              <a:defRPr sz="3600" b="1">
                <a:solidFill>
                  <a:schemeClr val="tx1"/>
                </a:solidFill>
                <a:latin typeface="Bookman Old Style" panose="02050604050505020204" pitchFamily="18" charset="0"/>
              </a:defRPr>
            </a:lvl2pPr>
            <a:lvl3pPr marL="1143000" indent="-228600" eaLnBrk="0" hangingPunct="0">
              <a:defRPr sz="3600" b="1">
                <a:solidFill>
                  <a:schemeClr val="tx1"/>
                </a:solidFill>
                <a:latin typeface="Bookman Old Style" panose="02050604050505020204" pitchFamily="18" charset="0"/>
              </a:defRPr>
            </a:lvl3pPr>
            <a:lvl4pPr marL="1600200" indent="-228600" eaLnBrk="0" hangingPunct="0">
              <a:defRPr sz="3600" b="1">
                <a:solidFill>
                  <a:schemeClr val="tx1"/>
                </a:solidFill>
                <a:latin typeface="Bookman Old Style" panose="02050604050505020204" pitchFamily="18" charset="0"/>
              </a:defRPr>
            </a:lvl4pPr>
            <a:lvl5pPr marL="2057400" indent="-228600" eaLnBrk="0" hangingPunct="0">
              <a:defRPr sz="3600" b="1">
                <a:solidFill>
                  <a:schemeClr val="tx1"/>
                </a:solidFill>
                <a:latin typeface="Bookman Old Style" panose="02050604050505020204" pitchFamily="18" charset="0"/>
              </a:defRPr>
            </a:lvl5pPr>
            <a:lvl6pPr marL="2514600" indent="-228600" eaLnBrk="0" fontAlgn="base" hangingPunct="0">
              <a:spcBef>
                <a:spcPct val="0"/>
              </a:spcBef>
              <a:spcAft>
                <a:spcPct val="0"/>
              </a:spcAft>
              <a:defRPr sz="3600" b="1">
                <a:solidFill>
                  <a:schemeClr val="tx1"/>
                </a:solidFill>
                <a:latin typeface="Bookman Old Style" panose="02050604050505020204" pitchFamily="18" charset="0"/>
              </a:defRPr>
            </a:lvl6pPr>
            <a:lvl7pPr marL="2971800" indent="-228600" eaLnBrk="0" fontAlgn="base" hangingPunct="0">
              <a:spcBef>
                <a:spcPct val="0"/>
              </a:spcBef>
              <a:spcAft>
                <a:spcPct val="0"/>
              </a:spcAft>
              <a:defRPr sz="3600" b="1">
                <a:solidFill>
                  <a:schemeClr val="tx1"/>
                </a:solidFill>
                <a:latin typeface="Bookman Old Style" panose="02050604050505020204" pitchFamily="18" charset="0"/>
              </a:defRPr>
            </a:lvl7pPr>
            <a:lvl8pPr marL="3429000" indent="-228600" eaLnBrk="0" fontAlgn="base" hangingPunct="0">
              <a:spcBef>
                <a:spcPct val="0"/>
              </a:spcBef>
              <a:spcAft>
                <a:spcPct val="0"/>
              </a:spcAft>
              <a:defRPr sz="3600" b="1">
                <a:solidFill>
                  <a:schemeClr val="tx1"/>
                </a:solidFill>
                <a:latin typeface="Bookman Old Style" panose="02050604050505020204" pitchFamily="18" charset="0"/>
              </a:defRPr>
            </a:lvl8pPr>
            <a:lvl9pPr marL="3886200" indent="-228600" eaLnBrk="0" fontAlgn="base" hangingPunct="0">
              <a:spcBef>
                <a:spcPct val="0"/>
              </a:spcBef>
              <a:spcAft>
                <a:spcPct val="0"/>
              </a:spcAft>
              <a:defRPr sz="3600" b="1">
                <a:solidFill>
                  <a:schemeClr val="tx1"/>
                </a:solidFill>
                <a:latin typeface="Bookman Old Style" panose="02050604050505020204" pitchFamily="18" charset="0"/>
              </a:defRPr>
            </a:lvl9pPr>
          </a:lstStyle>
          <a:p>
            <a:pPr eaLnBrk="1" hangingPunct="1">
              <a:lnSpc>
                <a:spcPct val="200000"/>
              </a:lnSpc>
              <a:defRPr/>
            </a:pPr>
            <a:endParaRPr lang="en-AU" altLang="en-US" sz="1800" dirty="0">
              <a:solidFill>
                <a:srgbClr val="FFFF00"/>
              </a:solidFill>
            </a:endParaRPr>
          </a:p>
          <a:p>
            <a:pPr algn="ctr" eaLnBrk="1" hangingPunct="1">
              <a:lnSpc>
                <a:spcPct val="200000"/>
              </a:lnSpc>
              <a:defRPr/>
            </a:pPr>
            <a:r>
              <a:rPr lang="en-AU" altLang="en-US" sz="4000" dirty="0">
                <a:solidFill>
                  <a:srgbClr val="FFFF00"/>
                </a:solidFill>
              </a:rPr>
              <a:t>Lord Jesus, make me whole,</a:t>
            </a:r>
          </a:p>
          <a:p>
            <a:pPr algn="ctr" eaLnBrk="1" hangingPunct="1">
              <a:lnSpc>
                <a:spcPct val="200000"/>
              </a:lnSpc>
              <a:defRPr/>
            </a:pPr>
            <a:r>
              <a:rPr lang="en-AU" altLang="en-US" sz="4000" dirty="0">
                <a:solidFill>
                  <a:srgbClr val="FFFF00"/>
                </a:solidFill>
              </a:rPr>
              <a:t>Grant me no resting place</a:t>
            </a:r>
          </a:p>
          <a:p>
            <a:pPr algn="ctr" eaLnBrk="1" hangingPunct="1">
              <a:lnSpc>
                <a:spcPct val="200000"/>
              </a:lnSpc>
              <a:defRPr/>
            </a:pPr>
            <a:r>
              <a:rPr lang="en-AU" altLang="en-US" sz="4000" dirty="0">
                <a:solidFill>
                  <a:srgbClr val="FFFF00"/>
                </a:solidFill>
              </a:rPr>
              <a:t>Until I rest, heart, mind and soul,</a:t>
            </a:r>
          </a:p>
          <a:p>
            <a:pPr algn="ctr" eaLnBrk="1" hangingPunct="1">
              <a:lnSpc>
                <a:spcPct val="200000"/>
              </a:lnSpc>
              <a:defRPr/>
            </a:pPr>
            <a:r>
              <a:rPr lang="en-AU" altLang="en-US" sz="4000" dirty="0">
                <a:solidFill>
                  <a:srgbClr val="FFFF00"/>
                </a:solidFill>
              </a:rPr>
              <a:t>The captive of Your grace. </a:t>
            </a:r>
          </a:p>
          <a:p>
            <a:pPr algn="ctr" eaLnBrk="1" hangingPunct="1">
              <a:lnSpc>
                <a:spcPct val="200000"/>
              </a:lnSpc>
              <a:defRPr/>
            </a:pPr>
            <a:r>
              <a:rPr lang="en-AU" altLang="en-US" sz="1800" i="1" dirty="0">
                <a:solidFill>
                  <a:srgbClr val="FFFF00"/>
                </a:solidFill>
                <a:effectLst>
                  <a:outerShdw blurRad="38100" dist="38100" dir="2700000" algn="tl">
                    <a:srgbClr val="000000">
                      <a:alpha val="43137"/>
                    </a:srgbClr>
                  </a:outerShdw>
                </a:effectLst>
              </a:rPr>
              <a:t>4/4</a:t>
            </a:r>
            <a:endParaRPr lang="en-AU" altLang="en-US" sz="3400" i="1" dirty="0">
              <a:solidFill>
                <a:srgbClr val="FFFF00"/>
              </a:solidFill>
              <a:effectLst>
                <a:outerShdw blurRad="38100" dist="38100" dir="2700000" algn="tl">
                  <a:srgbClr val="000000">
                    <a:alpha val="43137"/>
                  </a:srgbClr>
                </a:outerShdw>
              </a:effectLst>
            </a:endParaRP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048CBFE-EECB-4B27-99D2-FCA14EE8A168}"/>
              </a:ext>
            </a:extLst>
          </p:cNvPr>
          <p:cNvSpPr txBox="1"/>
          <p:nvPr/>
        </p:nvSpPr>
        <p:spPr>
          <a:xfrm>
            <a:off x="0" y="0"/>
            <a:ext cx="12192000" cy="5632311"/>
          </a:xfrm>
          <a:prstGeom prst="rect">
            <a:avLst/>
          </a:prstGeom>
          <a:noFill/>
        </p:spPr>
        <p:txBody>
          <a:bodyPr wrap="square" rtlCol="0">
            <a:spAutoFit/>
          </a:bodyPr>
          <a:lstStyle/>
          <a:p>
            <a:pPr algn="l"/>
            <a:r>
              <a:rPr lang="en-US" sz="4000" b="1" i="0" baseline="30000" dirty="0">
                <a:solidFill>
                  <a:srgbClr val="000000"/>
                </a:solidFill>
                <a:effectLst/>
                <a:latin typeface="Arial" pitchFamily="34" charset="0"/>
                <a:cs typeface="Arial" pitchFamily="34" charset="0"/>
              </a:rPr>
              <a:t>13 </a:t>
            </a:r>
            <a:r>
              <a:rPr lang="en-US" sz="4000" b="0" i="0" dirty="0">
                <a:solidFill>
                  <a:srgbClr val="000000"/>
                </a:solidFill>
                <a:effectLst/>
                <a:latin typeface="Arial" pitchFamily="34" charset="0"/>
                <a:cs typeface="Arial" pitchFamily="34" charset="0"/>
              </a:rPr>
              <a:t>It is written: “</a:t>
            </a:r>
            <a:r>
              <a:rPr lang="en-US" sz="4000" b="1" i="1" dirty="0">
                <a:solidFill>
                  <a:srgbClr val="000000"/>
                </a:solidFill>
                <a:effectLst>
                  <a:outerShdw blurRad="38100" dist="38100" dir="2700000" algn="tl">
                    <a:srgbClr val="000000">
                      <a:alpha val="43137"/>
                    </a:srgbClr>
                  </a:outerShdw>
                </a:effectLst>
                <a:latin typeface="Arial" pitchFamily="34" charset="0"/>
                <a:cs typeface="Arial" pitchFamily="34" charset="0"/>
              </a:rPr>
              <a:t>I believed; therefore I have spoken</a:t>
            </a:r>
            <a:r>
              <a:rPr lang="en-US" sz="4000" b="1" i="1" dirty="0">
                <a:solidFill>
                  <a:srgbClr val="FF0000"/>
                </a:solidFill>
                <a:effectLst>
                  <a:outerShdw blurRad="38100" dist="38100" dir="2700000" algn="tl">
                    <a:srgbClr val="000000">
                      <a:alpha val="43137"/>
                    </a:srgbClr>
                  </a:outerShdw>
                </a:effectLst>
                <a:latin typeface="Arial" pitchFamily="34" charset="0"/>
                <a:cs typeface="Arial" pitchFamily="34" charset="0"/>
              </a:rPr>
              <a:t>, by having faith I can speak, we can all speak and should speak</a:t>
            </a:r>
            <a:r>
              <a:rPr lang="en-US" sz="4000" b="0" i="0" dirty="0">
                <a:solidFill>
                  <a:srgbClr val="000000"/>
                </a:solidFill>
                <a:effectLst/>
                <a:latin typeface="Arial" pitchFamily="34" charset="0"/>
                <a:cs typeface="Arial" pitchFamily="34" charset="0"/>
              </a:rPr>
              <a:t>. ” </a:t>
            </a:r>
            <a:r>
              <a:rPr lang="en-US" sz="4000" b="1" i="1" dirty="0">
                <a:solidFill>
                  <a:srgbClr val="000000"/>
                </a:solidFill>
                <a:effectLst>
                  <a:outerShdw blurRad="38100" dist="38100" dir="2700000" algn="tl">
                    <a:srgbClr val="000000">
                      <a:alpha val="43137"/>
                    </a:srgbClr>
                  </a:outerShdw>
                </a:effectLst>
                <a:latin typeface="Arial" pitchFamily="34" charset="0"/>
                <a:cs typeface="Arial" pitchFamily="34" charset="0"/>
              </a:rPr>
              <a:t>Since </a:t>
            </a:r>
            <a:r>
              <a:rPr lang="en-US" sz="4000" b="1" i="1" u="sng" dirty="0">
                <a:solidFill>
                  <a:srgbClr val="000000"/>
                </a:solidFill>
                <a:effectLst>
                  <a:outerShdw blurRad="38100" dist="38100" dir="2700000" algn="tl">
                    <a:srgbClr val="000000">
                      <a:alpha val="43137"/>
                    </a:srgbClr>
                  </a:outerShdw>
                </a:effectLst>
                <a:latin typeface="Arial" pitchFamily="34" charset="0"/>
                <a:cs typeface="Arial" pitchFamily="34" charset="0"/>
              </a:rPr>
              <a:t>WE HAVE THAT SAME SPIRIT OF FAITH</a:t>
            </a:r>
            <a:r>
              <a:rPr lang="en-US" sz="4000" b="1" i="1" dirty="0">
                <a:solidFill>
                  <a:srgbClr val="FF0000"/>
                </a:solidFill>
                <a:effectLst>
                  <a:outerShdw blurRad="38100" dist="38100" dir="2700000" algn="tl">
                    <a:srgbClr val="000000">
                      <a:alpha val="43137"/>
                    </a:srgbClr>
                  </a:outerShdw>
                </a:effectLst>
                <a:latin typeface="Arial" pitchFamily="34" charset="0"/>
                <a:cs typeface="Arial" pitchFamily="34" charset="0"/>
              </a:rPr>
              <a:t>, why should we be afraid to share our faith with each-other</a:t>
            </a:r>
            <a:r>
              <a:rPr lang="en-US" sz="4000" b="0" i="0" dirty="0">
                <a:solidFill>
                  <a:srgbClr val="000000"/>
                </a:solidFill>
                <a:effectLst/>
                <a:latin typeface="Arial" pitchFamily="34" charset="0"/>
                <a:cs typeface="Arial" pitchFamily="34" charset="0"/>
              </a:rPr>
              <a:t>, </a:t>
            </a:r>
            <a:r>
              <a:rPr lang="en-US" sz="4000" b="1" i="1" dirty="0">
                <a:solidFill>
                  <a:srgbClr val="000000"/>
                </a:solidFill>
                <a:effectLst>
                  <a:outerShdw blurRad="38100" dist="38100" dir="2700000" algn="tl">
                    <a:srgbClr val="000000">
                      <a:alpha val="43137"/>
                    </a:srgbClr>
                  </a:outerShdw>
                </a:effectLst>
                <a:latin typeface="Arial" pitchFamily="34" charset="0"/>
                <a:cs typeface="Arial" pitchFamily="34" charset="0"/>
              </a:rPr>
              <a:t>we also believe and therefore speak,</a:t>
            </a:r>
            <a:r>
              <a:rPr lang="en-US" sz="4000" b="0" i="0" dirty="0">
                <a:solidFill>
                  <a:srgbClr val="000000"/>
                </a:solidFill>
                <a:effectLst/>
                <a:latin typeface="Arial" pitchFamily="34" charset="0"/>
                <a:cs typeface="Arial" pitchFamily="34" charset="0"/>
              </a:rPr>
              <a:t> </a:t>
            </a:r>
            <a:r>
              <a:rPr lang="en-US" sz="4000" b="1" i="0" baseline="30000" dirty="0">
                <a:solidFill>
                  <a:srgbClr val="000000"/>
                </a:solidFill>
                <a:effectLst/>
                <a:latin typeface="Arial" pitchFamily="34" charset="0"/>
                <a:cs typeface="Arial" pitchFamily="34" charset="0"/>
              </a:rPr>
              <a:t>14 </a:t>
            </a:r>
            <a:r>
              <a:rPr lang="en-US" sz="4000" b="1" i="1" dirty="0">
                <a:solidFill>
                  <a:srgbClr val="000000"/>
                </a:solidFill>
                <a:effectLst>
                  <a:outerShdw blurRad="38100" dist="38100" dir="2700000" algn="tl">
                    <a:srgbClr val="000000">
                      <a:alpha val="43137"/>
                    </a:srgbClr>
                  </a:outerShdw>
                </a:effectLst>
                <a:latin typeface="Arial" pitchFamily="34" charset="0"/>
                <a:cs typeface="Arial" pitchFamily="34" charset="0"/>
              </a:rPr>
              <a:t>BECAUSE</a:t>
            </a:r>
            <a:r>
              <a:rPr lang="en-US" sz="4000" b="0" i="0" dirty="0">
                <a:solidFill>
                  <a:srgbClr val="000000"/>
                </a:solidFill>
                <a:effectLst/>
                <a:latin typeface="Arial" pitchFamily="34" charset="0"/>
                <a:cs typeface="Arial" pitchFamily="34" charset="0"/>
              </a:rPr>
              <a:t> we</a:t>
            </a:r>
            <a:r>
              <a:rPr lang="en-US" sz="4000" b="1" i="1" dirty="0">
                <a:solidFill>
                  <a:srgbClr val="FF0000"/>
                </a:solidFill>
                <a:effectLst>
                  <a:outerShdw blurRad="38100" dist="38100" dir="2700000" algn="tl">
                    <a:srgbClr val="000000">
                      <a:alpha val="43137"/>
                    </a:srgbClr>
                  </a:outerShdw>
                </a:effectLst>
                <a:latin typeface="Arial" pitchFamily="34" charset="0"/>
                <a:cs typeface="Arial" pitchFamily="34" charset="0"/>
              </a:rPr>
              <a:t>, in this case the Corinthians,</a:t>
            </a:r>
            <a:r>
              <a:rPr lang="en-US" sz="4000" b="0" i="0" dirty="0">
                <a:solidFill>
                  <a:srgbClr val="000000"/>
                </a:solidFill>
                <a:effectLst/>
                <a:latin typeface="Arial" pitchFamily="34" charset="0"/>
                <a:cs typeface="Arial" pitchFamily="34" charset="0"/>
              </a:rPr>
              <a:t> know that the one who raised the Lord Jesus from the dead </a:t>
            </a:r>
            <a:r>
              <a:rPr lang="en-US" sz="4000" b="1" i="1" dirty="0">
                <a:solidFill>
                  <a:srgbClr val="000000"/>
                </a:solidFill>
                <a:effectLst>
                  <a:outerShdw blurRad="38100" dist="38100" dir="2700000" algn="tl">
                    <a:srgbClr val="000000">
                      <a:alpha val="43137"/>
                    </a:srgbClr>
                  </a:outerShdw>
                </a:effectLst>
                <a:latin typeface="Arial" pitchFamily="34" charset="0"/>
                <a:cs typeface="Arial" pitchFamily="34" charset="0"/>
              </a:rPr>
              <a:t>will also raise us with Jesus</a:t>
            </a:r>
            <a:r>
              <a:rPr lang="en-US" sz="4000" b="0" i="0" dirty="0">
                <a:solidFill>
                  <a:srgbClr val="000000"/>
                </a:solidFill>
                <a:effectLst/>
                <a:latin typeface="Arial" pitchFamily="34" charset="0"/>
                <a:cs typeface="Arial" pitchFamily="34" charset="0"/>
              </a:rPr>
              <a:t> and present us with you to himself. </a:t>
            </a:r>
          </a:p>
        </p:txBody>
      </p:sp>
    </p:spTree>
    <p:extLst>
      <p:ext uri="{BB962C8B-B14F-4D97-AF65-F5344CB8AC3E}">
        <p14:creationId xmlns:p14="http://schemas.microsoft.com/office/powerpoint/2010/main" val="203818157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0"/>
            <a:ext cx="12192000" cy="6247864"/>
          </a:xfrm>
          <a:prstGeom prst="rect">
            <a:avLst/>
          </a:prstGeom>
          <a:noFill/>
        </p:spPr>
        <p:txBody>
          <a:bodyPr wrap="square" rtlCol="0">
            <a:spAutoFit/>
          </a:bodyPr>
          <a:lstStyle/>
          <a:p>
            <a:r>
              <a:rPr lang="en-US" sz="4000" b="1" baseline="30000" dirty="0">
                <a:solidFill>
                  <a:srgbClr val="000000"/>
                </a:solidFill>
                <a:latin typeface="Arial" pitchFamily="34" charset="0"/>
                <a:cs typeface="Arial" pitchFamily="34" charset="0"/>
              </a:rPr>
              <a:t>15 </a:t>
            </a:r>
            <a:r>
              <a:rPr lang="en-US" sz="4000" b="1" i="1" dirty="0">
                <a:solidFill>
                  <a:srgbClr val="000000"/>
                </a:solidFill>
                <a:effectLst>
                  <a:outerShdw blurRad="38100" dist="38100" dir="2700000" algn="tl">
                    <a:srgbClr val="000000">
                      <a:alpha val="43137"/>
                    </a:srgbClr>
                  </a:outerShdw>
                </a:effectLst>
                <a:latin typeface="Arial" pitchFamily="34" charset="0"/>
                <a:cs typeface="Arial" pitchFamily="34" charset="0"/>
              </a:rPr>
              <a:t>All this is for your benefit</a:t>
            </a:r>
            <a:r>
              <a:rPr lang="en-US" sz="4000" dirty="0">
                <a:solidFill>
                  <a:srgbClr val="000000"/>
                </a:solidFill>
                <a:latin typeface="Arial" pitchFamily="34" charset="0"/>
                <a:cs typeface="Arial" pitchFamily="34" charset="0"/>
              </a:rPr>
              <a:t>, so that </a:t>
            </a:r>
            <a:r>
              <a:rPr lang="en-US" sz="4000" b="1" i="1" dirty="0">
                <a:solidFill>
                  <a:srgbClr val="000000"/>
                </a:solidFill>
                <a:effectLst>
                  <a:outerShdw blurRad="38100" dist="38100" dir="2700000" algn="tl">
                    <a:srgbClr val="000000">
                      <a:alpha val="43137"/>
                    </a:srgbClr>
                  </a:outerShdw>
                </a:effectLst>
                <a:latin typeface="Arial" pitchFamily="34" charset="0"/>
                <a:cs typeface="Arial" pitchFamily="34" charset="0"/>
              </a:rPr>
              <a:t>the grace that is reaching more and more people may cause thanksgiving to overflow to the glory of God</a:t>
            </a:r>
            <a:r>
              <a:rPr lang="en-US" sz="4000" b="1" i="1" dirty="0">
                <a:solidFill>
                  <a:srgbClr val="FF0000"/>
                </a:solidFill>
                <a:effectLst>
                  <a:outerShdw blurRad="38100" dist="38100" dir="2700000" algn="tl">
                    <a:srgbClr val="000000">
                      <a:alpha val="43137"/>
                    </a:srgbClr>
                  </a:outerShdw>
                </a:effectLst>
                <a:latin typeface="Arial" pitchFamily="34" charset="0"/>
                <a:cs typeface="Arial" pitchFamily="34" charset="0"/>
              </a:rPr>
              <a:t>, as we discover what grace is, then we can assist others to also experience grace by our story</a:t>
            </a:r>
            <a:r>
              <a:rPr lang="en-US" sz="4000" dirty="0">
                <a:solidFill>
                  <a:srgbClr val="000000"/>
                </a:solidFill>
                <a:latin typeface="Arial" pitchFamily="34" charset="0"/>
                <a:cs typeface="Arial" pitchFamily="34" charset="0"/>
              </a:rPr>
              <a:t>.</a:t>
            </a:r>
          </a:p>
          <a:p>
            <a:r>
              <a:rPr lang="en-US" sz="4000" b="1" baseline="30000" dirty="0">
                <a:solidFill>
                  <a:srgbClr val="000000"/>
                </a:solidFill>
                <a:latin typeface="Arial" pitchFamily="34" charset="0"/>
                <a:cs typeface="Arial" pitchFamily="34" charset="0"/>
              </a:rPr>
              <a:t>16 </a:t>
            </a:r>
            <a:r>
              <a:rPr lang="en-US" sz="4000" b="1" i="1" dirty="0">
                <a:solidFill>
                  <a:srgbClr val="000000"/>
                </a:solidFill>
                <a:effectLst>
                  <a:outerShdw blurRad="38100" dist="38100" dir="2700000" algn="tl">
                    <a:srgbClr val="000000">
                      <a:alpha val="43137"/>
                    </a:srgbClr>
                  </a:outerShdw>
                </a:effectLst>
                <a:latin typeface="Arial" pitchFamily="34" charset="0"/>
                <a:cs typeface="Arial" pitchFamily="34" charset="0"/>
              </a:rPr>
              <a:t>Therefore we do not lose heart</a:t>
            </a:r>
            <a:r>
              <a:rPr lang="en-US" sz="4000" dirty="0">
                <a:solidFill>
                  <a:srgbClr val="000000"/>
                </a:solidFill>
                <a:latin typeface="Arial" pitchFamily="34" charset="0"/>
                <a:cs typeface="Arial" pitchFamily="34" charset="0"/>
              </a:rPr>
              <a:t>. </a:t>
            </a:r>
            <a:r>
              <a:rPr lang="en-US" sz="4000" b="1" i="1" dirty="0">
                <a:solidFill>
                  <a:srgbClr val="000000"/>
                </a:solidFill>
                <a:effectLst>
                  <a:outerShdw blurRad="38100" dist="38100" dir="2700000" algn="tl">
                    <a:srgbClr val="000000">
                      <a:alpha val="43137"/>
                    </a:srgbClr>
                  </a:outerShdw>
                </a:effectLst>
                <a:latin typeface="Arial" pitchFamily="34" charset="0"/>
                <a:cs typeface="Arial" pitchFamily="34" charset="0"/>
              </a:rPr>
              <a:t>Though OUTWARDLY we are WASTING AWAY, yet INWARDLY we are being RENEWED day by day.</a:t>
            </a:r>
            <a:r>
              <a:rPr lang="en-US" sz="4000" b="1" i="1" dirty="0">
                <a:solidFill>
                  <a:srgbClr val="FF0000"/>
                </a:solidFill>
                <a:effectLst>
                  <a:outerShdw blurRad="38100" dist="38100" dir="2700000" algn="tl">
                    <a:srgbClr val="000000">
                      <a:alpha val="43137"/>
                    </a:srgbClr>
                  </a:outerShdw>
                </a:effectLst>
                <a:latin typeface="Arial" pitchFamily="34" charset="0"/>
                <a:cs typeface="Arial" pitchFamily="34" charset="0"/>
              </a:rPr>
              <a:t> Our attitude to this can be a pathway to others who struggle with life and pain and disability.</a:t>
            </a:r>
            <a:r>
              <a:rPr lang="en-US" sz="4000" dirty="0">
                <a:solidFill>
                  <a:srgbClr val="000000"/>
                </a:solidFill>
                <a:latin typeface="Arial" pitchFamily="34" charset="0"/>
                <a:cs typeface="Arial" pitchFamily="34" charset="0"/>
              </a:rPr>
              <a:t> </a:t>
            </a:r>
            <a:endParaRPr lang="en-US" sz="4000" dirty="0"/>
          </a:p>
        </p:txBody>
      </p:sp>
    </p:spTree>
    <p:extLst>
      <p:ext uri="{BB962C8B-B14F-4D97-AF65-F5344CB8AC3E}">
        <p14:creationId xmlns:p14="http://schemas.microsoft.com/office/powerpoint/2010/main" val="197362136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0"/>
            <a:ext cx="12192000" cy="6247864"/>
          </a:xfrm>
          <a:prstGeom prst="rect">
            <a:avLst/>
          </a:prstGeom>
          <a:noFill/>
        </p:spPr>
        <p:txBody>
          <a:bodyPr wrap="square" rtlCol="0">
            <a:spAutoFit/>
          </a:bodyPr>
          <a:lstStyle/>
          <a:p>
            <a:r>
              <a:rPr lang="en-AU" dirty="0"/>
              <a:t> </a:t>
            </a:r>
            <a:r>
              <a:rPr lang="en-AU" sz="4000" dirty="0">
                <a:latin typeface="Arial" pitchFamily="34" charset="0"/>
                <a:cs typeface="Arial" pitchFamily="34" charset="0"/>
              </a:rPr>
              <a:t>Paul contrasts the temporary nature of his afflictions, which he characterizes as light, with the eternal nature of the exceeding glory that he has begun to experience–and which he expects to continue experiencing through this life and the life to come.</a:t>
            </a:r>
          </a:p>
          <a:p>
            <a:r>
              <a:rPr lang="en-AU" sz="4000" dirty="0">
                <a:latin typeface="Arial" pitchFamily="34" charset="0"/>
                <a:cs typeface="Arial" pitchFamily="34" charset="0"/>
              </a:rPr>
              <a:t>Don’t miss the play on words between “light” (afflictions) and “weight” (glory). </a:t>
            </a:r>
          </a:p>
          <a:p>
            <a:r>
              <a:rPr lang="en-AU" sz="4000" dirty="0">
                <a:latin typeface="Arial" pitchFamily="34" charset="0"/>
                <a:cs typeface="Arial" pitchFamily="34" charset="0"/>
              </a:rPr>
              <a:t>Paul sees his current afflictions as weighing nothing compared with the weight of the glory that he anticipates enjoying in eternity.</a:t>
            </a:r>
            <a:endParaRPr lang="en-US" sz="4000" dirty="0">
              <a:latin typeface="Arial" pitchFamily="34" charset="0"/>
              <a:cs typeface="Arial" pitchFamily="34" charset="0"/>
            </a:endParaRPr>
          </a:p>
        </p:txBody>
      </p:sp>
    </p:spTree>
    <p:extLst>
      <p:ext uri="{BB962C8B-B14F-4D97-AF65-F5344CB8AC3E}">
        <p14:creationId xmlns:p14="http://schemas.microsoft.com/office/powerpoint/2010/main" val="112389837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0"/>
            <a:ext cx="12192000" cy="5016758"/>
          </a:xfrm>
          <a:prstGeom prst="rect">
            <a:avLst/>
          </a:prstGeom>
          <a:noFill/>
        </p:spPr>
        <p:txBody>
          <a:bodyPr wrap="square" rtlCol="0">
            <a:spAutoFit/>
          </a:bodyPr>
          <a:lstStyle/>
          <a:p>
            <a:r>
              <a:rPr lang="en-US" sz="4000" b="1" baseline="30000" dirty="0">
                <a:solidFill>
                  <a:srgbClr val="000000"/>
                </a:solidFill>
                <a:latin typeface="Arial" pitchFamily="34" charset="0"/>
                <a:cs typeface="Arial" pitchFamily="34" charset="0"/>
              </a:rPr>
              <a:t>17 </a:t>
            </a:r>
            <a:r>
              <a:rPr lang="en-US" sz="4000" dirty="0">
                <a:solidFill>
                  <a:srgbClr val="000000"/>
                </a:solidFill>
                <a:latin typeface="Arial" pitchFamily="34" charset="0"/>
                <a:cs typeface="Arial" pitchFamily="34" charset="0"/>
              </a:rPr>
              <a:t>For our </a:t>
            </a:r>
            <a:r>
              <a:rPr lang="en-US" sz="4000" b="1" i="1" dirty="0">
                <a:solidFill>
                  <a:srgbClr val="000000"/>
                </a:solidFill>
                <a:effectLst>
                  <a:outerShdw blurRad="38100" dist="38100" dir="2700000" algn="tl">
                    <a:srgbClr val="000000">
                      <a:alpha val="43137"/>
                    </a:srgbClr>
                  </a:outerShdw>
                </a:effectLst>
                <a:latin typeface="Arial" pitchFamily="34" charset="0"/>
                <a:cs typeface="Arial" pitchFamily="34" charset="0"/>
              </a:rPr>
              <a:t>light</a:t>
            </a:r>
            <a:r>
              <a:rPr lang="en-US" sz="4000" dirty="0">
                <a:solidFill>
                  <a:srgbClr val="000000"/>
                </a:solidFill>
                <a:latin typeface="Arial" pitchFamily="34" charset="0"/>
                <a:cs typeface="Arial" pitchFamily="34" charset="0"/>
              </a:rPr>
              <a:t> and </a:t>
            </a:r>
            <a:r>
              <a:rPr lang="en-US" sz="4000" b="1" i="1" dirty="0">
                <a:solidFill>
                  <a:srgbClr val="000000"/>
                </a:solidFill>
                <a:effectLst>
                  <a:outerShdw blurRad="38100" dist="38100" dir="2700000" algn="tl">
                    <a:srgbClr val="000000">
                      <a:alpha val="43137"/>
                    </a:srgbClr>
                  </a:outerShdw>
                </a:effectLst>
                <a:latin typeface="Arial" pitchFamily="34" charset="0"/>
                <a:cs typeface="Arial" pitchFamily="34" charset="0"/>
              </a:rPr>
              <a:t>momentary troubles</a:t>
            </a:r>
            <a:r>
              <a:rPr lang="en-US" sz="4000" b="1" i="1" dirty="0">
                <a:solidFill>
                  <a:srgbClr val="FF0000"/>
                </a:solidFill>
                <a:effectLst>
                  <a:outerShdw blurRad="38100" dist="38100" dir="2700000" algn="tl">
                    <a:srgbClr val="000000">
                      <a:alpha val="43137"/>
                    </a:srgbClr>
                  </a:outerShdw>
                </a:effectLst>
                <a:latin typeface="Arial" pitchFamily="34" charset="0"/>
                <a:cs typeface="Arial" pitchFamily="34" charset="0"/>
              </a:rPr>
              <a:t>, seemingly weightless,</a:t>
            </a:r>
            <a:r>
              <a:rPr lang="en-US" sz="4000" b="1" i="1" dirty="0">
                <a:solidFill>
                  <a:srgbClr val="000000"/>
                </a:solidFill>
                <a:effectLst>
                  <a:outerShdw blurRad="38100" dist="38100" dir="2700000" algn="tl">
                    <a:srgbClr val="000000">
                      <a:alpha val="43137"/>
                    </a:srgbClr>
                  </a:outerShdw>
                </a:effectLst>
                <a:latin typeface="Arial" pitchFamily="34" charset="0"/>
                <a:cs typeface="Arial" pitchFamily="34" charset="0"/>
              </a:rPr>
              <a:t> </a:t>
            </a:r>
            <a:r>
              <a:rPr lang="en-US" sz="4000" dirty="0">
                <a:solidFill>
                  <a:srgbClr val="000000"/>
                </a:solidFill>
                <a:latin typeface="Arial" pitchFamily="34" charset="0"/>
                <a:cs typeface="Arial" pitchFamily="34" charset="0"/>
              </a:rPr>
              <a:t>are achieving for us an </a:t>
            </a:r>
            <a:r>
              <a:rPr lang="en-US" sz="4000" b="1" i="1" dirty="0">
                <a:solidFill>
                  <a:srgbClr val="000000"/>
                </a:solidFill>
                <a:effectLst>
                  <a:outerShdw blurRad="38100" dist="38100" dir="2700000" algn="tl">
                    <a:srgbClr val="000000">
                      <a:alpha val="43137"/>
                    </a:srgbClr>
                  </a:outerShdw>
                </a:effectLst>
                <a:latin typeface="Arial" pitchFamily="34" charset="0"/>
                <a:cs typeface="Arial" pitchFamily="34" charset="0"/>
              </a:rPr>
              <a:t>eternal glory </a:t>
            </a:r>
            <a:r>
              <a:rPr lang="en-US" sz="4000" dirty="0">
                <a:solidFill>
                  <a:srgbClr val="000000"/>
                </a:solidFill>
                <a:latin typeface="Arial" pitchFamily="34" charset="0"/>
                <a:cs typeface="Arial" pitchFamily="34" charset="0"/>
              </a:rPr>
              <a:t>that far </a:t>
            </a:r>
            <a:r>
              <a:rPr lang="en-US" sz="4000" b="1" i="1" dirty="0">
                <a:solidFill>
                  <a:srgbClr val="000000"/>
                </a:solidFill>
                <a:effectLst>
                  <a:outerShdw blurRad="38100" dist="38100" dir="2700000" algn="tl">
                    <a:srgbClr val="000000">
                      <a:alpha val="43137"/>
                    </a:srgbClr>
                  </a:outerShdw>
                </a:effectLst>
                <a:latin typeface="Arial" pitchFamily="34" charset="0"/>
                <a:cs typeface="Arial" pitchFamily="34" charset="0"/>
              </a:rPr>
              <a:t>outweighs</a:t>
            </a:r>
            <a:r>
              <a:rPr lang="en-US" sz="4000" dirty="0">
                <a:solidFill>
                  <a:srgbClr val="000000"/>
                </a:solidFill>
                <a:latin typeface="Arial" pitchFamily="34" charset="0"/>
                <a:cs typeface="Arial" pitchFamily="34" charset="0"/>
              </a:rPr>
              <a:t> them all. </a:t>
            </a:r>
            <a:r>
              <a:rPr lang="en-US" sz="4000" b="1" baseline="30000" dirty="0">
                <a:solidFill>
                  <a:srgbClr val="000000"/>
                </a:solidFill>
                <a:latin typeface="Arial" pitchFamily="34" charset="0"/>
                <a:cs typeface="Arial" pitchFamily="34" charset="0"/>
              </a:rPr>
              <a:t>18 </a:t>
            </a:r>
            <a:r>
              <a:rPr lang="en-US" sz="4000" dirty="0">
                <a:solidFill>
                  <a:srgbClr val="000000"/>
                </a:solidFill>
                <a:latin typeface="Arial" pitchFamily="34" charset="0"/>
                <a:cs typeface="Arial" pitchFamily="34" charset="0"/>
              </a:rPr>
              <a:t>So we fix our eyes not on what is </a:t>
            </a:r>
            <a:r>
              <a:rPr lang="en-US" sz="4000" b="1" i="1" dirty="0">
                <a:solidFill>
                  <a:srgbClr val="000000"/>
                </a:solidFill>
                <a:effectLst>
                  <a:outerShdw blurRad="38100" dist="38100" dir="2700000" algn="tl">
                    <a:srgbClr val="000000">
                      <a:alpha val="43137"/>
                    </a:srgbClr>
                  </a:outerShdw>
                </a:effectLst>
                <a:latin typeface="Arial" pitchFamily="34" charset="0"/>
                <a:cs typeface="Arial" pitchFamily="34" charset="0"/>
              </a:rPr>
              <a:t>seen</a:t>
            </a:r>
            <a:r>
              <a:rPr lang="en-US" sz="4000" dirty="0">
                <a:solidFill>
                  <a:srgbClr val="000000"/>
                </a:solidFill>
                <a:latin typeface="Arial" pitchFamily="34" charset="0"/>
                <a:cs typeface="Arial" pitchFamily="34" charset="0"/>
              </a:rPr>
              <a:t>, but on what is </a:t>
            </a:r>
            <a:r>
              <a:rPr lang="en-US" sz="4000" b="1" i="1" dirty="0">
                <a:solidFill>
                  <a:srgbClr val="000000"/>
                </a:solidFill>
                <a:effectLst>
                  <a:outerShdw blurRad="38100" dist="38100" dir="2700000" algn="tl">
                    <a:srgbClr val="000000">
                      <a:alpha val="43137"/>
                    </a:srgbClr>
                  </a:outerShdw>
                </a:effectLst>
                <a:latin typeface="Arial" pitchFamily="34" charset="0"/>
                <a:cs typeface="Arial" pitchFamily="34" charset="0"/>
              </a:rPr>
              <a:t>unseen</a:t>
            </a:r>
            <a:r>
              <a:rPr lang="en-US" sz="4000" dirty="0">
                <a:solidFill>
                  <a:srgbClr val="000000"/>
                </a:solidFill>
                <a:latin typeface="Arial" pitchFamily="34" charset="0"/>
                <a:cs typeface="Arial" pitchFamily="34" charset="0"/>
              </a:rPr>
              <a:t>, since what is seen is </a:t>
            </a:r>
            <a:r>
              <a:rPr lang="en-US" sz="4000" b="1" i="1" dirty="0">
                <a:solidFill>
                  <a:srgbClr val="000000"/>
                </a:solidFill>
                <a:effectLst>
                  <a:outerShdw blurRad="38100" dist="38100" dir="2700000" algn="tl">
                    <a:srgbClr val="000000">
                      <a:alpha val="43137"/>
                    </a:srgbClr>
                  </a:outerShdw>
                </a:effectLst>
                <a:latin typeface="Arial" pitchFamily="34" charset="0"/>
                <a:cs typeface="Arial" pitchFamily="34" charset="0"/>
              </a:rPr>
              <a:t>temporary</a:t>
            </a:r>
            <a:r>
              <a:rPr lang="en-US" sz="4000" dirty="0">
                <a:solidFill>
                  <a:srgbClr val="000000"/>
                </a:solidFill>
                <a:latin typeface="Arial" pitchFamily="34" charset="0"/>
                <a:cs typeface="Arial" pitchFamily="34" charset="0"/>
              </a:rPr>
              <a:t>, but what is unseen is </a:t>
            </a:r>
            <a:r>
              <a:rPr lang="en-US" sz="4000" b="1" i="1" dirty="0">
                <a:solidFill>
                  <a:srgbClr val="000000"/>
                </a:solidFill>
                <a:effectLst>
                  <a:outerShdw blurRad="38100" dist="38100" dir="2700000" algn="tl">
                    <a:srgbClr val="000000">
                      <a:alpha val="43137"/>
                    </a:srgbClr>
                  </a:outerShdw>
                </a:effectLst>
                <a:latin typeface="Arial" pitchFamily="34" charset="0"/>
                <a:cs typeface="Arial" pitchFamily="34" charset="0"/>
              </a:rPr>
              <a:t>eternal</a:t>
            </a:r>
            <a:r>
              <a:rPr lang="en-US" sz="4000" dirty="0">
                <a:solidFill>
                  <a:srgbClr val="000000"/>
                </a:solidFill>
                <a:latin typeface="Arial" pitchFamily="34" charset="0"/>
                <a:cs typeface="Arial" pitchFamily="34" charset="0"/>
              </a:rPr>
              <a:t>. </a:t>
            </a:r>
            <a:r>
              <a:rPr lang="en-US" sz="4000" b="1" i="1" dirty="0">
                <a:solidFill>
                  <a:srgbClr val="FF0000"/>
                </a:solidFill>
                <a:effectLst>
                  <a:outerShdw blurRad="38100" dist="38100" dir="2700000" algn="tl">
                    <a:srgbClr val="000000">
                      <a:alpha val="43137"/>
                    </a:srgbClr>
                  </a:outerShdw>
                </a:effectLst>
                <a:latin typeface="Arial" pitchFamily="34" charset="0"/>
                <a:cs typeface="Arial" pitchFamily="34" charset="0"/>
              </a:rPr>
              <a:t>For the young, what they see is present tense, for older people what they see has more “past / passed tense”. Heb 11:1.</a:t>
            </a:r>
            <a:endParaRPr lang="en-US" sz="4000" dirty="0">
              <a:solidFill>
                <a:srgbClr val="000000"/>
              </a:solidFill>
              <a:latin typeface="Arial" pitchFamily="34" charset="0"/>
              <a:cs typeface="Arial" pitchFamily="34" charset="0"/>
            </a:endParaRPr>
          </a:p>
        </p:txBody>
      </p:sp>
    </p:spTree>
    <p:extLst>
      <p:ext uri="{BB962C8B-B14F-4D97-AF65-F5344CB8AC3E}">
        <p14:creationId xmlns:p14="http://schemas.microsoft.com/office/powerpoint/2010/main" val="36122843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0"/>
            <a:ext cx="12192000" cy="3170099"/>
          </a:xfrm>
          <a:prstGeom prst="rect">
            <a:avLst/>
          </a:prstGeom>
          <a:noFill/>
        </p:spPr>
        <p:txBody>
          <a:bodyPr wrap="square" rtlCol="0">
            <a:spAutoFit/>
          </a:bodyPr>
          <a:lstStyle/>
          <a:p>
            <a:r>
              <a:rPr lang="en-US" sz="4000" b="1" dirty="0">
                <a:solidFill>
                  <a:srgbClr val="000000"/>
                </a:solidFill>
                <a:latin typeface="Arial" pitchFamily="34" charset="0"/>
                <a:cs typeface="Arial" pitchFamily="34" charset="0"/>
              </a:rPr>
              <a:t>Awaiting the New Body</a:t>
            </a:r>
          </a:p>
          <a:p>
            <a:r>
              <a:rPr lang="en-US" sz="4000" b="1" dirty="0">
                <a:solidFill>
                  <a:srgbClr val="000000"/>
                </a:solidFill>
                <a:latin typeface="Arial" pitchFamily="34" charset="0"/>
                <a:cs typeface="Arial" pitchFamily="34" charset="0"/>
              </a:rPr>
              <a:t>5 </a:t>
            </a:r>
            <a:r>
              <a:rPr lang="en-US" sz="4000" dirty="0">
                <a:solidFill>
                  <a:srgbClr val="000000"/>
                </a:solidFill>
                <a:latin typeface="Arial" pitchFamily="34" charset="0"/>
                <a:cs typeface="Arial" pitchFamily="34" charset="0"/>
              </a:rPr>
              <a:t>For </a:t>
            </a:r>
            <a:r>
              <a:rPr lang="en-US" sz="4000" b="1" i="1" dirty="0">
                <a:solidFill>
                  <a:srgbClr val="000000"/>
                </a:solidFill>
                <a:effectLst>
                  <a:outerShdw blurRad="38100" dist="38100" dir="2700000" algn="tl">
                    <a:srgbClr val="000000">
                      <a:alpha val="43137"/>
                    </a:srgbClr>
                  </a:outerShdw>
                </a:effectLst>
                <a:latin typeface="Arial" pitchFamily="34" charset="0"/>
                <a:cs typeface="Arial" pitchFamily="34" charset="0"/>
              </a:rPr>
              <a:t>we</a:t>
            </a:r>
            <a:r>
              <a:rPr lang="en-US" sz="4000" dirty="0">
                <a:solidFill>
                  <a:srgbClr val="000000"/>
                </a:solidFill>
                <a:latin typeface="Arial" pitchFamily="34" charset="0"/>
                <a:cs typeface="Arial" pitchFamily="34" charset="0"/>
              </a:rPr>
              <a:t> know that </a:t>
            </a:r>
            <a:r>
              <a:rPr lang="en-US" sz="4000" b="1" i="1" dirty="0">
                <a:solidFill>
                  <a:srgbClr val="000000"/>
                </a:solidFill>
                <a:effectLst>
                  <a:outerShdw blurRad="38100" dist="38100" dir="2700000" algn="tl">
                    <a:srgbClr val="000000">
                      <a:alpha val="43137"/>
                    </a:srgbClr>
                  </a:outerShdw>
                </a:effectLst>
                <a:latin typeface="Arial" pitchFamily="34" charset="0"/>
                <a:cs typeface="Arial" pitchFamily="34" charset="0"/>
              </a:rPr>
              <a:t>if</a:t>
            </a:r>
            <a:r>
              <a:rPr lang="en-US" sz="4000" dirty="0">
                <a:solidFill>
                  <a:srgbClr val="000000"/>
                </a:solidFill>
                <a:latin typeface="Arial" pitchFamily="34" charset="0"/>
                <a:cs typeface="Arial" pitchFamily="34" charset="0"/>
              </a:rPr>
              <a:t> the </a:t>
            </a:r>
            <a:r>
              <a:rPr lang="en-US" sz="4000" b="1" i="1" dirty="0">
                <a:solidFill>
                  <a:srgbClr val="000000"/>
                </a:solidFill>
                <a:effectLst>
                  <a:outerShdw blurRad="38100" dist="38100" dir="2700000" algn="tl">
                    <a:srgbClr val="000000">
                      <a:alpha val="43137"/>
                    </a:srgbClr>
                  </a:outerShdw>
                </a:effectLst>
                <a:latin typeface="Arial" pitchFamily="34" charset="0"/>
                <a:cs typeface="Arial" pitchFamily="34" charset="0"/>
              </a:rPr>
              <a:t>earthly</a:t>
            </a:r>
            <a:r>
              <a:rPr lang="en-US" sz="4000" dirty="0">
                <a:solidFill>
                  <a:srgbClr val="000000"/>
                </a:solidFill>
                <a:latin typeface="Arial" pitchFamily="34" charset="0"/>
                <a:cs typeface="Arial" pitchFamily="34" charset="0"/>
              </a:rPr>
              <a:t> </a:t>
            </a:r>
            <a:r>
              <a:rPr lang="en-US" sz="4000" b="1" i="1" dirty="0">
                <a:solidFill>
                  <a:srgbClr val="000000"/>
                </a:solidFill>
                <a:effectLst>
                  <a:outerShdw blurRad="38100" dist="38100" dir="2700000" algn="tl">
                    <a:srgbClr val="000000">
                      <a:alpha val="43137"/>
                    </a:srgbClr>
                  </a:outerShdw>
                </a:effectLst>
                <a:latin typeface="Arial" pitchFamily="34" charset="0"/>
                <a:cs typeface="Arial" pitchFamily="34" charset="0"/>
              </a:rPr>
              <a:t>tent</a:t>
            </a:r>
            <a:r>
              <a:rPr lang="en-US" sz="4000" b="1" i="1" dirty="0">
                <a:solidFill>
                  <a:srgbClr val="FF0000"/>
                </a:solidFill>
                <a:effectLst>
                  <a:outerShdw blurRad="38100" dist="38100" dir="2700000" algn="tl">
                    <a:srgbClr val="000000">
                      <a:alpha val="43137"/>
                    </a:srgbClr>
                  </a:outerShdw>
                </a:effectLst>
                <a:latin typeface="Arial" pitchFamily="34" charset="0"/>
                <a:cs typeface="Arial" pitchFamily="34" charset="0"/>
              </a:rPr>
              <a:t>, tabernacle,</a:t>
            </a:r>
          </a:p>
          <a:p>
            <a:r>
              <a:rPr lang="en-US" sz="4000" dirty="0">
                <a:solidFill>
                  <a:srgbClr val="000000"/>
                </a:solidFill>
                <a:latin typeface="Arial" pitchFamily="34" charset="0"/>
                <a:cs typeface="Arial" pitchFamily="34" charset="0"/>
              </a:rPr>
              <a:t> we live in is destroyed, </a:t>
            </a:r>
            <a:r>
              <a:rPr lang="en-US" sz="4000" b="1" i="1" dirty="0">
                <a:solidFill>
                  <a:srgbClr val="000000"/>
                </a:solidFill>
                <a:effectLst>
                  <a:outerShdw blurRad="38100" dist="38100" dir="2700000" algn="tl">
                    <a:srgbClr val="000000">
                      <a:alpha val="43137"/>
                    </a:srgbClr>
                  </a:outerShdw>
                </a:effectLst>
                <a:latin typeface="Arial" pitchFamily="34" charset="0"/>
                <a:cs typeface="Arial" pitchFamily="34" charset="0"/>
              </a:rPr>
              <a:t>we have </a:t>
            </a:r>
            <a:r>
              <a:rPr lang="en-US" sz="4000" dirty="0">
                <a:solidFill>
                  <a:srgbClr val="000000"/>
                </a:solidFill>
                <a:latin typeface="Arial" pitchFamily="34" charset="0"/>
                <a:cs typeface="Arial" pitchFamily="34" charset="0"/>
              </a:rPr>
              <a:t>a </a:t>
            </a:r>
            <a:r>
              <a:rPr lang="en-US" sz="4000" b="1" i="1" dirty="0">
                <a:solidFill>
                  <a:srgbClr val="000000"/>
                </a:solidFill>
                <a:effectLst>
                  <a:outerShdw blurRad="38100" dist="38100" dir="2700000" algn="tl">
                    <a:srgbClr val="000000">
                      <a:alpha val="43137"/>
                    </a:srgbClr>
                  </a:outerShdw>
                </a:effectLst>
                <a:latin typeface="Arial" pitchFamily="34" charset="0"/>
                <a:cs typeface="Arial" pitchFamily="34" charset="0"/>
              </a:rPr>
              <a:t>building</a:t>
            </a:r>
            <a:r>
              <a:rPr lang="en-US" sz="4000" dirty="0">
                <a:solidFill>
                  <a:srgbClr val="000000"/>
                </a:solidFill>
                <a:latin typeface="Arial" pitchFamily="34" charset="0"/>
                <a:cs typeface="Arial" pitchFamily="34" charset="0"/>
              </a:rPr>
              <a:t> </a:t>
            </a:r>
            <a:r>
              <a:rPr lang="en-US" sz="4000" b="1" i="1" dirty="0">
                <a:solidFill>
                  <a:srgbClr val="000000"/>
                </a:solidFill>
                <a:effectLst>
                  <a:outerShdw blurRad="38100" dist="38100" dir="2700000" algn="tl">
                    <a:srgbClr val="000000">
                      <a:alpha val="43137"/>
                    </a:srgbClr>
                  </a:outerShdw>
                </a:effectLst>
                <a:latin typeface="Arial" pitchFamily="34" charset="0"/>
                <a:cs typeface="Arial" pitchFamily="34" charset="0"/>
              </a:rPr>
              <a:t>from God</a:t>
            </a:r>
            <a:r>
              <a:rPr lang="en-US" sz="4000" dirty="0">
                <a:solidFill>
                  <a:srgbClr val="000000"/>
                </a:solidFill>
                <a:latin typeface="Arial" pitchFamily="34" charset="0"/>
                <a:cs typeface="Arial" pitchFamily="34" charset="0"/>
              </a:rPr>
              <a:t>, an eternal house in heaven, </a:t>
            </a:r>
            <a:r>
              <a:rPr lang="en-US" sz="4000" b="1" i="1" dirty="0">
                <a:solidFill>
                  <a:srgbClr val="000000"/>
                </a:solidFill>
                <a:effectLst>
                  <a:outerShdw blurRad="38100" dist="38100" dir="2700000" algn="tl">
                    <a:srgbClr val="000000">
                      <a:alpha val="43137"/>
                    </a:srgbClr>
                  </a:outerShdw>
                </a:effectLst>
                <a:latin typeface="Arial" pitchFamily="34" charset="0"/>
                <a:cs typeface="Arial" pitchFamily="34" charset="0"/>
              </a:rPr>
              <a:t>not built by human hands.</a:t>
            </a:r>
            <a:endParaRPr lang="en-US" sz="4000" b="1" i="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91792829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59037120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descr="data:image/jpeg;base64,/9j/4AAQSkZJRgABAQAAAQABAAD/2wCEAAkGBxMTEhUTExMVFhUXFxcbGRcYGBcYGBsXFxcWGBgYFxcaHiggGholHRcXIjEhJSkrLi4uFx8zODMtNygtLisBCgoKDg0OGxAQGzImICUvLS0wLy8yLS0vLy8tLS0tLS0tLS8tLS0vLS0tLS0tLS0tLS0tLS0tLS0tLS0tLS0tLf/AABEIAKgBLAMBIgACEQEDEQH/xAAbAAACAwEBAQAAAAAAAAAAAAAEBQIDBgEAB//EAEgQAAIBAwMBBQUGBAIHBQkAAAECEQADIQQSMUEFE1FhcQYigZGhMkKxwdHwFCNi4VLxFTNygpKi0gcWQ4OyJCU0RFNUc5PC/8QAGgEAAwEBAQEAAAAAAAAAAAAAAQIDBAAFBv/EADERAAICAQMCAwUIAwEAAAAAAAABAhEDEiExQVEEE2EiMnHR8EJSgZGhscHhBRTxYv/aAAwDAQACEQMRAD8A3Rauih7+n3wAxXnjzBH0k/sVXq9neWwXIOZG9lxBiQDHMV8Qo2e4HGoFaihO4++IDgbYHBA5PMzPyq/WIQFIIX3hOJ5x4in8sTUVk1DfQuvuQwIdQdjyTwdpWMTxM/WhbutTfbJdACJiRiVwZ+nnU5RZSKsbbqstvSS1ribu3cpG5xAiRtmJE7hxkxFXarVtbZTypBwB1GWMx0WTH9PnRV3QXEclqrOaWd++0EswO0FYUHcxkwcH+kRj9CEuk3Cu9R7qnbgncZkT1GPXNU5J1QUVr23FCh0F14K7iFxIywLz8apsXZuLLAko0gCCDKHafrg5waGkIbNd3UBrrrKRB+17q4Bh/E+USf8AdPiKouahw0bm3b1AXb7pSRLTHhJmcER6rQ6jY5U1xhS/T633lUsskuCOD7pMHnGBxXNfrTbYclSOg4j7TTHQQY9aeugul2Fk1Clw1ENb7y4u7YdwMCGO0/D08q531tbzgMssoBEjJBbnzg/hSaSiQe9QVZobQP7kAgwzjmcB2jPpQ9q/tc++u03CsdR7knrzu6eddp3Y4xZc1AjmgtNq3eVDLu27lwJz4gMfKoreuMpZSSJUZAB6bzweOOMQabQwhoq9TQeldiDuM5x6QOu0TmeBXtPdO5gzr9oiIg8A9TTJAYzRoq4N4UpsX2KsQ6sRugADgEgH1gfGrLWpYEwxKjZ7zCOWhhwOkHyqi2JNDEmpzSm7qgSPfWRcI3RwNhnE+fPpVl28pVS5WQ42niQHXI8o5oi0M1aok0BdvtJ2kR7u3qCMTwpnrwaI78b9n3o3cGImOeKVnJFxaoTQXaVwAp70ZPLsgjaeSvnFDrqnCSWAi3IJHLKSD4SDj50KsdIaJg1eHpet0hyd6hdqkSPNpgz6Z9Kt1jMFlSAdyySJxuE9RRQGF7aqImg9XrWUABlJ94kwI92PFhnI61Td1ElWWBKKWYZIBIiMe9yfT6UaOVjUeFWCk7a1g5AOJWPArieFM9eDiPmzDiu4A0yNoiY6xMeXFXUHqrcsMMYR8ggZO2Oozj8Kg2mZjJHKr/hBUjzgxnMg1NRQjGiNFdZhQF3f3gIBjd0ONsRP2vHpFcsWfeYlWGZBkQBAGIOJyaa6F0lmpdQpYkBQCSegA5oaPCq71j+W6bWkq4+1zMxEmJM/rVymB4VnyJFo8A1zV2w2wuobHukic8Y5q9bgBAJgnA8zE0vvs3fKQhKhWG6V+8UPBMwNpoq/b3bMEgMCYMYg85GM0sUijWwbNWKaSX1ulYCuCA23OZ3HbJDxERkz1+JF6wS2Fw+3dJyNufrxjwPjVUq6k3EZvxUc0ImjO6f690+6MeH2Z4xE0Tq7EkHaGAn3TxmM+o/M01C8FN7TjcGzI4yYzziYqLNVN7RnaBEkgqc8AmQR/s8D4UDrtBLGBj3duVG3bGJKkjiZB6mllFdysNxsr1x7lKtNYPeOSjCWlTIIEKBIAbEmTx61WmlMEQVfuypfdMsYk4MnI5MEfGht3H0DPvK8LlIrujY8WlAlJRSI91pLE4H2ZXznNQTs94AggDaSCVIYjeDzOcqcjoPhyUe4+g0EjmK53qwTOB19OaA0YZF28ZOMcEzGAAPQcV6xa2qwCtPv/ekEEkiJPORTRpiuNDW2gPEV1kpZbsNBVQwG1PtEHIMsOTyIHEVOwxQtOJPl4RwAAOKpSEpt7BDTVSH3vSlrJcLhT9gMSIInEkHxzIH+7517SaYpHujAIaDlyfGY9cnrXaV3HrYePcxJ49CfwqVm8GAKmQRI9DS3RDaolG3ACZIJPx3R86laU7FG0jbErIyIPBB8Y5iuom0M7d4ESPTwyMV27eUDLAc8+XNLrLOqEKkncYBYcFpndnofpRr21POf8wfxA+VFi0Wgmug4qtjXg0ilDRaDivTXJr26uAdYCRXS3SuNxUNvWicTxHFQvNA/SpTQXaDkfGiFLc5a1QJ8qJa4KWldvqattjFcO0h1XRdApb/EzXiTUXkon5XccLBFRigbGphYoy1dkTTxmpEpQcSvVYFLLj0q9v3utYZ7V+5Zeyr3Bs4fahJVx1EDHgcwaxnZPYuqvWEvXO0NUj3BvAVmKgMCVxuA4KmBA6ejy8PCcNcp0uOGNCck9KjZ9EL1O25rCdl9qavTXksa1hdtXW22r6j73RHgDnzznkgY03bHbNrS2zdukhRgAZZieFUTk1nl4ecJKK3viupeM4yi29q5sf23mrStYnT+1epjeOzb5t8zuXvI/wDxRP1rQ9gdv2dWpa0xkQHRhDoTOGXpwfkapLFOCuS/Z18a4JWm9hzZ5qxhULTVNhRXAj5KzQ1+1SjW9qle0NPYFwbXt35tiCTcTu2XdAlfd3xMAwabLr7R4uWzmMOvJ4HPNNPFJJeu50JqyhhGar+1wflVvauhS9aa1cQNbYe8pJEgEHlSCMgcGs57HrY0y6y2roti1qCAzEKBNtCys7HO1pUEmYWhHApQbT3XQd5mpJGhNkx515kHTnqKjoddZvz3N63dAwdjq0T4wTFMDpFnJjH7mvM8Q/KyU9i8cqaEPaGvSxZe9cDbUjCjcx3MqgAEicsKJOP0pL29232a9trN3UblOGCC5uBRg2doJWGA+VaK7p8Y8MfKaupPHFOSabb5VKtuP1sZTUnswVbleLyIxQuo1ARSzEKoEliQAB4knikze12kBUfxFv3uIJI+JAhfjFbMcJT91NnTcY8tIe/ia71FAJ2lbadjhgp2kjOdqtAPBwymRIzUbGtUtzTaWuRlHUrQ529anZMc0Hbvz1pT2j2vt1WlQXIVnuh0wWf+VKeYAbrjkU0IObpfVEJvStzTA9eK6HpeO0kP3kxgyy4Pgc4OD8qO3gAsxAABJJwABySegpXFrk4G1/aQsiWtuwPVSAJ8DPX4Uvf2sgSNLcI6EtHHOdpzQVr2wa6x/hNDd1KK32yVtWyQfuFgd2fQ077H9srN67/DXrVzS6iMW7oA3f7D8Nweg4MTW7H4eSj7UTNLNG9mZ/V+1l5v9XaCf85+eB9KHHbGuIMFsZMLbMDxPuz+819AuaxM/ZkR99BM+GZx5gULd7QA4Kf/ALEj4GPxil9lfZQylZhX7V7R4DtgTlbQwTHJAqpu2e0f8Yj0s/lWv1PaOCT3WDwby+f9PpSu92t5J6i8h/8A5pk//KDXqI29pNcuCyk8ZUAz8or3/ebWTkWz5dfwoq/2kD/h9O8tfpS27qAfuz6G0f0plGPWKD+IXa9qL5IDWQ09ATM+AxWzs3iVBKxgYMSMcGsl7M2FbUJ7hES32R0GJIwM9f1raPZzis2bSnSVFIvucRRVhNTW1BrpHlXjLKir3IK3SKKt3ulDxmrEWOlaMb6k5JC/t8DYZ4gz6bTNK/ZFZ0Omn/6Kf+nFT9vu0Db0rKlt7j3FZVCqzQWUrJ2gxEk+cVm+xPag2tLbtfwWsL2rSqYswp2wsiWk+PE8mtEvDZMuD2fvfw/mSjljDJv2Cf8AtDthdK20ncHtMg/r3xjzhj8qlfUXu1kW6AUTTM1sESBc70Sy/wBUAfKqrVjUa2/bu37PcaaywdbbGbj3B9kt/hA8D6ZmQy7V7Ne6FFl+7vWn7y1cIxMFSrf0sDBweBg8UU/KiscnvUt+10unw3ruV0+Zc0ttvxoeHSgZGD41l9NqCvbO0Y36c95C7QYJKsc+83A3ecUZ/pTtTCHR2WfgXBeGz12Tu+E0b2D7PNaL37797qbmGYYVFwQiT0wOg4HxzY5LDGXmSTtUqafPX0S9aGm3KtjRo9S1NsOhRhKtgiSPqMj4VQiRV1t+ldgbT5J5IpmB7S9lNOe0dOBaVUa3eZkzDtb2x1nd/MDEznbWgHsro5BOk042wQVQKZBxxE/GqPaDXdzrNLdfFmNRad/uo1wWmQsYwCbXPAjJFNNV2nZRdzXrajxLqB8M5r08uTK1Fpvj17szY4wt3QZduYNYT2f7DS5rtdedQyJeIRHAde9aHa5tOJGAD4OfCtG/bVsac6i4HtWwCT3ilWA3bQSgk5xA5yMVnvZD2p07XdSgf/W6hmtSrjf/ACkDQYgfYmDBgjxpcKyRxzcV6fMeelyiG+0X8rUaK+oh/wCJSwxGAbV4EEN0gbQQPGvoaBWXcOAMiPhXyn2s9q9Pau27ZKs6X7DMCpPdqrK5cEiC23AjPvGtt2V7SWP4W5qlLXbYUwEB3sQ0EKjQSZ9OK8/x3hp5MeOTXon8eP6OlVyp8fTFf/aNo1OiukgEIVdR5h1WMeKsy5n7U001GqAAAEYHPTyA8uKwPtf7W/xFq5Ys6bUlnKQzWiq+66v1M/djjrUtX7ZGTu0uqBEY7qefAhoo4/8AH5nhjGS4bf5qP9mjHkxqXtPoF+1xLi3/ACzcS3eRriLJJQBhO0fbCkq23rHxpHrO3tGEKNCrtH8u5YKyDgFV2xGOlW+1XbJtqj2lJYXVUrwXDI+MZwQPjHNCXPaaxEHUMh6oy3JB6qwAiQcV6uHFJY4+y2vT/j/M7JKHmyWpJ7cr+1+RL2cs20RzZuB7TvuUCZQlQGUkmZwIkAwOs01VyDik3ZLB3uXkTajognbt3uCxLx6NExnNM7ckikze+7+tjd4OvJVLv8OeVfQaWWJUqQCCCCD1BwaR6/2dsvqtL/LUK73Rc5hyqG4oYzJJIfJP5U80xFB9pa027ti5xbW6Q5yQouWmQM0A+7J59PGm8POSlUez/bYy+NxxcdTXb9xonsvpWw2mswB0QA/EjJOOT+dVe3d8rpQkwjXbQuHoLe6Wn+nAnyNNk19q2NzXbYU/eLqB85jjNU98l9GJRxbbfbIddu5CI3KD90zgnnmlhOakpTtpGacYtOMK3GlvRW1Xu1WFA2gLgBR0EcViv+0KwLGnDICGW6htnbJDQW+0ThYU9MmPOi9Jc7S0qi0LdvWIuEfvBaubRwHDYJHlPqaLsdj6rV3kv67Ylu0wa3p7bSN44a4/BjwE/ASDowR8uWpyTX7/AIckMstS0pUOdNoLStGw7SowQxEk+dNE06Z9xOOCorihh0HXrXVM5I6T86zsqZD2h0im5OyBA6GOPLpxSO5plwcfI8fKtrrrhBJ2k8dRP1NKNUxgjY3lxn69KKkyiM3c0Q46x4RP7/Kh7ujHgKfX2H+E/U0vvt5fjVFNnUhl7DWNt5yOAh482Xp8K2ZB8ay3sa0G6fJR/wCo/kKeHVtWXM7mMo9hjv8A7VTa1JmqluZ5q0IMGDmvDyRUWaUlW5fbvgdPWqr2rMbR+/WpXVAH+VC7o6TQhOzlBPciy7ueanZ0gAzPxNVCZmj9LdLCDFO8konTiDFRMRirCAOleZTuqdu2DODUsk7dhWyO2WBPFWO8fGoW0zI6dK47gTPyqVW9hXVk2un/ACqZYDNBrcXxmqLutUGJ6cV6mFVFCOFukX6h/tDBBEEESCDggil9rszT2zut2bKHxt2kQ/NRNU39f4c0Fc1hImY6RWhSklVjx8MnvQd2jqMQWgeHjQ13U7YE88EjIMRIpW+rPWg7rsc5gdTTxjtRpjgXULbUQxIYkyPej6VTqb5c8kZ6YHnxVelsvcgCKbWew+rHjpTvYZ+Xj5EraUNwCT69K7ZslRJ3TxmtZptKttZgAweOtdt2QFO4D+8CKOp8E34hdEZDKsTuOR0rh0bsx99jC7h5j9/hWn1elRwCFG6QJA4iaV9p2WUcYEmR08vKmUn0HhkhJ8ANrjB9amQeYj0q7S6LcoYMBM4M/iKYWOzV5Yjz5JpZSoo5wXUhpLckbvD+0UVp9EVJYGMcGiNIwH2RxPP5UQiqTJ5PlU46rMuXMt0kLtH2RaQ7hZsq3Q27SI3/ABAA00s3AT+tU6y8FBjOOnh41VbfIPlVJNy5IRiq2QyUDkCjFYR1+v5UutvIwaNsudvMY60+LkhlRYbigZJ+Rrlu8ufeI9Zj1qu4zRyK8t1gCZXgxJjjOPrTsn0F+svLJ97iPyP50t1l0DJYR+tGam409DJ+XFK9XcnBUfTmuRRAd68o+8CfUTQF+5NF3kHVR64pdfj/AAkVSJxpPZxYtMfFungAP1o7e1V9jLt0qYidx+bGPpFcFysk/eZaPAxVzUreqYDjFUKxGOaq1fandqCLNy5J2kW13lcE7isjGI+NeU4ubpKzU0krY2UhhOBS3VXIJHTxpJovbPTMHkXEcNtFpgTcY5jaiyeQQR0jMSKEt+0Km4q3bGotq52h2Rdu48BgGJEnA8ati8DmUncfr+SXn449fr67j43DE5jx6V0XPOPCgO3e1RprJbYbhJUBQcs5MLz0nyPxpfpdVrSgZhpcgk21F0MrH7ILLuGOpA565mrx8LKUdXCOlnipaabfoa7s/V7pDcjjzH604XCz4jMcV817F7dc3Ws307u/ahoUkow/xKYwMjk/eHmAy7V9roBtfw99C5i1gDvfeVTsMxGZk4isuf8Ax+XzNKX19biPJCaUk9vrY1j662sywnOBHQGaV6nVBgCDAn4x6VhdZ7R902y9Yu2nMbEG24Xzt91lgEzRmg7cLXO5uWblpyCybyCGUenDdYzwc1eP+OnjWr5fp3Hhlw6qUt/g/lt+I81moZWiTyRHieKod/OlPtB2uyd2FTvLrsVQTAwJJY+A/XIoa5c1SSD/AAzOQIzcUTmSSZ3D5fCtEPDycU2UeaClpSba5pDi/fx51RcfMRml3Y3aPf7gVKXEba6cwYPBiMw0elDp21LlO4vd8Yi0QEaIJLFjhVx18arHws7argP+3hUU7545G91DznPjxUzp9wyYz+VKR28C/dPp7wvAx3KqGPE7pkCI6/lmr9BrDfNy21t7VxAJQkHByCGESMeHWjLBkjyjo+MxTaUXv+I09ke1bLvctAOHTLb1C4JAEZkz6Vpd27gEjzx+NYXsftG1p9RvusqqbDguxP8A4dwMAAMsTv4AnGKcf99LRUv3GqFqf9d3X8uPGQ0hfOOtWn4eUqcFsedPNUmsj3s0N1J68VG4MYj1oXT65LiB7TB1bgg/uPQ8Us1/a1/vxp9OiFtqvcuXJ7tFJIA2qZZjtOJHykiEcUpOuw0siirG7AgcyPLxqq8m5SPGQfwpZrdbrbVvds094qSz7DcVig6Ipn3okzJ8I8bdB2ol20ty2GbepOF4IGUkwC048JBovDJLUt16BhmTddeTx05RfdyASfqT8aXXO0tkkif1qjVe0y96lq6t6wGBJa6gQDEgHPHSfGKo7S1wIJt2b1xIkstv3T5ruILfAQelVWCf2kaIeKxP3mONP2yhEiQY4/PFFW+1gRBBk48ORzWa01vvAty1JVlBE4IHn5gyPhTHS6BgYb7p+Z5HwpJQSZdxxNak/UdjWqBEiY6kccVyw8nmsD7Z9kd5qLYRR3t1bgOftG0gIjwO3HwHGTTrsvtwDRDUsTKDaQRE3FgQPHcSPmfA1eXhvYUou7PPj4la5Rkqo2Fm4sxInwkTPpRJeDkdK+TewnZ3e60NeViVQ3xIjcwdQr55G5icdV8JFb72s7UaylvYpe47FVWQBgFpY+AAP9ua6fh9GRQi7ZKOfXByaoaXtQBna2OlB3NYhJJmQPPE1lz2rqCpJewTGAO+QBus5bcPKB8Kq0fa5YNMq6na6kkweh3dQcx6Hnmi8MqsEciuhv2h2jaUqGchmYBVkyWkDgDoSPACaobVKRMn61mO2QzvZPIFzaSem4oVH0b5UedVyZOT+807wpRTR0cjcmn0GNy8DOf3+tLr97GDVOo1nmTVnYaG9qLSdNwJ9F94/QUVjpWx3LofRl0+21bTnaqj5AUCwg03umaX3LEnFea99y8WGNY64oS9pT7zDnrmJHM/Sm1+yI9KRdsa64Cq2LIuEyDuuLbAEDx5JnpXk4nKbpfI2xybWZfs7s8C9rbhyTeKCOkQ7ZmclxP+z8AdokCHdub0Hniq+z+zddba4buntt3lwvIvKsMwgxBaRhRB8OfDlo3VnvrXdPMbd6vIxmV4zOPKvYlLU37SfHVPp2snglHSkk+vT+Sj2htXWvaa5b+zLjcZK27h2pbdlHLSxCg4JMHmmL2dWAQb2mPg3cvuJ64FwAUJrrkoyEkI6lTB4J4YYPH4gGhxqr2P/aLTER7zWX3mBGdtwCfQVp16saSrb0/pmWWCUcje9Pt/1HNN2Vda8127dDALsKi1tgTIhtxIySczyR6aLRadTqNKSsstrURPQAWYA+DfU0o0VgM4u37hOw+7tXaoJBUwskyQSPeYjyFW6xteNRZu27FsrbLhU7wEujke8zGBBCpETHzrFnbyS06lw+yXDVdL9Sijox1pe7vv23Bu1ktvq7bFYZUvMAJiSbakiTPXg+J8KU33H8Vp+cfxIB8D3YP4T86P9p9TddrL2LY3K9wOhdQCGW3IDEiYPrlQY6Un1y3RdRrVtXZWeVZgCA6oDtJIyYYSJ9K2eGi9EbfRrnjn5gy/a2fvRfHK2JG5d/igyMFBtQrsC4B3SyhZA3MFnP3QT0w7fT3rgl30xgYi1dJPhP8ANAH4Uvv2NqlZKSVZXEMVdTIInB6jzBI60RZ1+pICq9o56WXk+v8AMj5Yqmq0qrb0/piyxSjKTV7u9nXPpaL+zux2Q3Ll24rsxUgd33YBUbYBBMjaAI8p8ZI7FW22ouO8KxsWpkxB73UAjzEIvyoLTWLzN3jkyRtkkKApMwqjjIHJY+dB6TRa0Xg5tW2R1VWUXVlAGJJJMSQXfgEZ9KNOWrdcei/InOKhGKknze2/5mk7MSw+ru3Jl+6toIMgKSTiMZKn/hEc5z4vRrbhUZOnEf7IvQfrt+VMil21rLZ09pblo2kt3JdRBF2428AtMgN4HkjrQ3aVu+mqFxLdt7ZtqjOWRWUB3YwJn7wPBmBXVfX7Pf8AQnFqMls/evj4iLW21uay0jj3Qj3BifeLEGfIbAfh519Es6NbaAg7h/VmZBB58QT8zXy/V6PUXNQLi7LWzCMWBxuY5CgnO44IiMGtDo+2NZtFvubJAOX707T6Llh+8U+XG2o6ZLZdwqVuVxe77PcY+y1o2b+rsiRaBt3La9B3gYkLPTG3/cofso6lLup/m27ZN5mPeI1w3EaRaP2htQBCBtP+IH7IojS2WXcXcs75YqIGBCqvgqjj1JOTQusuMWRlbu3TcASN4ZGiVdceA4OKXzE5S9Uv0+f9h/056U+17ccjC/qtUw929YDdCli4Y8xuuwY8x8Kj2fZ7iyLdy4GILEELsMMZ4BM9c+g6Ut/idQT/AKxPRbTj6m5Hzmo27ewMYLsSWMsAWaAImAo+yBwBSO607fgv+F8eBKWpp7d3/G4H2wy3tTpsSqNdJnqFFthMnIJAHxrUaPTq6yJM85+c1izp9U99HSykLukd4pHviGBOOABEA5HWtB2Rd1CXNrWNtsxucXVYDE/Z2gnOP1p8sXpSTWy7ruJjlC5Umm3ts+yHaJtwTJ61O2c1w3t+7x5H7+VUklSIiOvlWSjRzyA6+0Lmr05O6VN+I5k21+m0Gs92x2RcbWNp1V/4V7wvN7sAFkHeS0e6Y3ACeq0bqv427qlewixZubl/mIN/TMkEBlwV8GPNawsWPeugRyBuTcGAYLG0P14Ga2qbxKLVPavhvZ57xrLKSaa3v9EhN2S//vV8n/4TAJED+bbML5devJqHbWmvXNaIIVWslVdwzKrbmZ1VQQN7KnX7oJ6Cl/Z6a5dW2p/hlJZNmw3rYCr7nDT/AEeH3jWv7Q0PeIybmSSGV1+0rKwYET6fIkda6clCadriu/1/IkYucXt1vsYPVblwwQEYP8u50/8ANj8aqs3GhiSWDFf/AAwgG0EAAgmcYg+AzWs7R7MvMrO1zTkqpMixcBYAdQL0TjpWcOuG6SCTECCFAEgkKseKg5JPnVYT1R2/QRxqS5/EEubiUiQBdR2BPRZOB16j5VVvNEa7VOdncsBk7t23y2zPK8yB+ldu6+3J2o0fD9mqe1pWwVp1PcDNbb2D7LKzfb7w2oPKZZvpA+NV+zHZtu9bN11P2oAJ8IkmPPHwrXJiIgY+EVi8RntOCNEMfUtnmKoYHyqamoMorEVG7GFJIxBn8qxurdGuhoESGEnx8fHNaftPtQJc2MuAsmOAegH6+lZ+6tpirG2SoGJIA5OOM8da8zwsJRuTXJtwbK2GaTTm6pQifewRyB934zPND9q9mMuDvuFfidpgdM7g34z40Zd7SPcDaotgkgNj3toxtPkdox40judovIO8swEAknrz1z/eq4seRtvj0HjJ6gTTaQXCCGIXPOTjBxI6x8CK4ulAt7wS0NDLBGyeJPHMjnH4MtC1qN25t5kEbgDJ5I3CJj8aas9i1b3X7q+8p9375zIJA/2QM48sVaeaSdU/gVlKuhm9Fb72QSIGSOgH7FP21eGCQQgMdYxAiPAGfhWfu9s2UkoCZJAUKqLghhuI5HPz680pv9tXZkEL7sAAQACMwPl8qf8A1p5XdUhnFdQ2/qAvuiCAxIPmQAxA84HyFB6lgfegT41RoF3EIGgviTxumRPxx8aqNpySCSM/sVvjBRdWClyXNfAxMkCjOzLjTkSKH0XZ5n3VLH0J5ptotAVEsYXdBn7Q/wB3mlnOK4BNqqK7+qJgFQoBkxmvLrwcgGeKc6Xs1FE7Q245LMxHqAI/OqWtjcDtSM4UALjrA/OoefF7E1BPoK1vODCwJHSpLo0OM+ZNNL21gdq+8OooII2MGi5t8bBjFdiD6VB7qgEenWq7HunAitT2b2aGQlhBGYxkULruyYll4Bg/rUsfiE5aScpxtoXai2GUMJz0P79flR/Z3YS3VDB+ekZB8817T2AvukSDz+/3xRGk07KxKnw44jz+dO3ROeRtbMst+zNofaZifKAK9e7M0dvLAHyJk/Ku6u47SA8jyH5/3oE6UDmgre9krk/ekdF7TplLOeoPQfOD6fhXH7ZcDCKvhMmoNbPQAev5D9BUL+kJEk/P9Kokuoaj1BLd7MtHJq0290wMcZ/SprZiPKirNwkU2rsM5dgXR2O7cgAEkj+1XM0z7s5ou0gkEjNcKKMzzyKFiakQtL4AUSmPWhi0nFEqDFKxWCdr6wKm3q2Ph1/fnWT1mwn7KiMe7j/OtN27oQ9qSWUqZBWCcwCIPPT5VkV0Ddbrj/yxPymtfh9Onky5bcgdrSKSQM5zPwoC4opzqdCQJ74wR1tgH6GlZ0/jcP8Awf3rTjku/wC4jj6Gi9ie0YJsnrLKfMDI+Q+lbRKw/sZpFNx33ElAIxH2pE/IR8a2aNWHxNeY6NGO9O4SDUWFUi5mK733lUBgr2hsKyFzEKcMBiN+QfGkF990IAEXHIyYmDArut1rv94/ZgjEHOMR/egGBj7RBqODw7jGpP4GyHsxqyzX2tpIYj3YGGmTAOBzGfhQxuAcDdxz4846iqrrkdf71Qzt1E1rjj2pjJgesuBmjgR49f0qmzpLjD3VJETI4iduScDOKL1aEiNpEeVDEmApUkAED45mCOQSfnV1aXslNRHT2SXKkBSJndgAjpPjVl7SmWgoVlR7pJGBkgfr41yyWPuwADiSox8YmmFnQLiLqE5n7QA8IJGaEpU9wpgg05GYMTglYmKYi91iDJM+tH6XSkAKwW4AMCfeAMHB4jHjVDKkj3AYEHLCTPJyenhUNakLKQ60Hblju1W6kMoIG1ZEYORPjR93taxnaFYtgGMYjBnM5rLm3biAjHzJz+EV0DiFgCcc5PJJx4D5Vml4OEne5FqPc0R1KEgq4AcyFM7Q8Zgjpzx19cQbRh9xHdhiJhTiYzyMeh8aQacwY5H5+VMNPd25Ez0/yrn4WvdZ2vTwwu32TsEtcz/TkSfrU0SyuIJPHHjgxJ5qm9qi0bonyEY867buQZAHSuWGT95ivLJrdjW1q1+6D9M+vPyqOpvk42qPHqT60El/MedL9Z29ZVwu7exMQknjkk8RTw8Mr2Rnbp2MrtuuCBWY1Xbt1m2oNrbukMYiRzjxz4Ul7R7Xv7dpukkg4k5jw2xWqOCT2FeRJG9uX/2fyqaXFEGc/v41htLPdt7zQI6knMkAGZGQfpVPYNgtduMzkFElZPXIJ+GYngkdab/X2e/AHkW2x9Au3x5UHcPxFZ1e0gbYBWbkzuBK7UJGGx7xzHTkcxJKs6glQyM0EkZ5BWJBEkTkHnqKk8TiUi0xqCPhXUvDgUl/0iQY5HjxV9rtBeuKGhoLaHTXT0FcW4ZOAaFtXJyMiiba8yIpaO4LLQA/fFEbqDtoZzVrP4GgxWSuqHhJgnPj1A4+P0pdqLIUMxIJJiTjHn9Kd9lWvtOTmMYP4+HFB9sTEDafXcOeOAa0R2jRBu5CLtGyNudp/Gs41nJwB8a2uqUsowMgcHr16cUju6bmVEnpRhOhmrBvZq4bd4j/ABCPjyPw+tauayr2iCGAgiIPpxWo0t0MgYdf3FJm9p2PHZF1ssDIqsT4VezVBbxGKjQbFlxSa4bdPB2Z61AaNZ25n0PSm1FNaEfcn+1VGyfCtA2kAEziYxn8Kl/o7zo6w+YZs6YnPWqjpD1Fao6P9xULVkEmOhgyIz8ea7zGd5hlxpc0Ra0Zp/ashsr89sD4GIPwqxrO0Zn4AnnyFd5jO1oRHRVbb058Kb7V2hskHwVj64AkUQtgESIg0NbFcxGbcdK4B5U7fRA1H/R61ymDUJRbAq5RTRez1868vZyjx+dHWgahYi10Gmf8AvnXRoRQ1oFmU7b1x3C0rQNstzkkgBTGY8vCl3+jQQxO0pyYmJwDkdBx/lVuqTZeuqTneYn7UsI58I/EUFq5292GIyD15ERnwjHFa4LZJEpcng4TdtPJGcSQMR8Z58uKX3SpYQJbiZEbc8D1om5YEQzxAmB+GMmq30haFhBJBlTkDyPTpxVo0t2I/QLsWdi93tO1jLcyAAJNWaG2B7oMKqEMZLFi8cfETjw6VZ2Zc9277ylVhT4jcpgknkHPyrt17YtyASpSHOQ056AYz1mIHjNJb4Ya7FWrUWxtMwxEkT7pHJkYzPGfhRWovMtlTBO0ldpOMNkyJ5EZ/Lhc2oa8O7IJByCDGDH2ugz+dF3BIX3gQF256wBJI+Nc47bhT7EL4iM8wZkHnOfA5qk3P7VO6ATIPSTiM4MD4H6UA9yKEYWUvaw+zq2TgkHyptou2wTD48+nx8KzZeBkRVffR1rnhUgaqPoH8RI5mrtKdxAA9aWezLI+nDMfslln0MgDxwRTnQW8yJH5etZHGpV2Gb2GtkbVOOTS7WwQZBjw/L0o96DvjqDP7P7+FO2RSFt58bRPy/T1oDUWxnmmzrwZFCXk6UpRCW7aEdcUR2Xf2yhmDkT49R+/CrLi1U1vrRfAyG3eTUTJ869pFRx4Ecj8x5VeLK+JqQTRstDd2zbtwiU2zzkzJ44/eK9XqBIquaViG9xRKhdqnnPJJA+HhmunTgyO7EBwQDtiABJAz1Bx516vV1nUX6ZIEFQMtAEEQSSOnn9KpVDLyoAbg4PQDiPjXq9QDRDR2WUEEYhQBuLZAIJnoDj5V3TWGW0qlRMQQrHgzwxzNer1E44umIthIJ5mHIIBJIG6JOME/jRNixCqDyAAY4kDpXq9QZxPuxXO7Fer1AJ3uxXjbHnXK9XHHjb9a5sr1erjhB252St1g0EMI94DkDiaVaj2ckg944AniMyIz9fnXq9VozklsdSZTr/ZwkkqYk9AeABgSccUvu+zFwgCRHSFP1O7Ner1PHPNHOCYbp/ZxltAAy3WVx6D9fM0uv8AYd4mCCFI4Dek9Pp6V6vUyzyuwOCqgzTdklVjaepMnrBAHJwOfiKA1FjUd/uKFhBwSIOCBHhz08K9XqaOV2Bx2JaiywJAt3CApM7WB4HQDOBEZ60kZLpJi1c+KMPWJFdr1VhmpcAcX3O/wGpMfy2Hr86sTsDUNyAPif0r1eoPxUlwkd5KfLY00fZ+u0+LMFJkBtpMmJ5A+lM7HbXaSc6a23n/AJPXq9UXnv3oph8quGwge1Os+9o/lP6mq29rNR10TfDd+ler1FTj939waH3KH9rb540TR/v/APTVbe1d/wD+yb/n/wCmvV6m1Q+7+rBpl3It7R6g/wDyR/5v+moHtjWH7OkA9Z/UV6vUryQ+6v1+Y2iX3iA1PaDf+Ci+cD/qNanTq+1d2WgSeJMZMV6vVLJPV0S+BSMa6n//2Q=="/>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2052" name="Picture 4" descr="http://img.heartlight.org/ppt/john16_33-communion.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7185747"/>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262908669"/>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s-media-cache-ak0.pinimg.com/236x/e6/2b/14/e62b144f93a519118ee538eb3737ecd9.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301" y="0"/>
            <a:ext cx="12181699" cy="6846943"/>
          </a:xfrm>
          <a:prstGeom prst="rect">
            <a:avLst/>
          </a:prstGeom>
          <a:noFill/>
          <a:extLst>
            <a:ext uri="{909E8E84-426E-40DD-AFC4-6F175D3DCCD1}">
              <a14:hiddenFill xmlns:a14="http://schemas.microsoft.com/office/drawing/2010/main">
                <a:solidFill>
                  <a:srgbClr val="FFFFFF"/>
                </a:solidFill>
              </a14:hiddenFill>
            </a:ext>
          </a:extLst>
        </p:spPr>
      </p:pic>
      <p:sp>
        <p:nvSpPr>
          <p:cNvPr id="3079" name="Text Box 7"/>
          <p:cNvSpPr txBox="1">
            <a:spLocks noChangeArrowheads="1"/>
          </p:cNvSpPr>
          <p:nvPr/>
        </p:nvSpPr>
        <p:spPr bwMode="auto">
          <a:xfrm>
            <a:off x="0" y="1"/>
            <a:ext cx="12191999" cy="1938992"/>
          </a:xfrm>
          <a:prstGeom prst="rect">
            <a:avLst/>
          </a:prstGeom>
          <a:noFill/>
          <a:ln w="9525">
            <a:noFill/>
            <a:miter lim="800000"/>
            <a:headEnd/>
            <a:tailEnd/>
          </a:ln>
          <a:effectLst/>
        </p:spPr>
        <p:txBody>
          <a:bodyPr wrap="square">
            <a:spAutoFit/>
          </a:bodyPr>
          <a:lstStyle/>
          <a:p>
            <a:pPr marL="0" marR="0" lvl="0" indent="0" algn="ctr" defTabSz="914400" rtl="0" eaLnBrk="1" fontAlgn="auto" latinLnBrk="0" hangingPunct="1">
              <a:lnSpc>
                <a:spcPct val="100000"/>
              </a:lnSpc>
              <a:spcBef>
                <a:spcPct val="50000"/>
              </a:spcBef>
              <a:spcAft>
                <a:spcPts val="0"/>
              </a:spcAft>
              <a:buClrTx/>
              <a:buSzTx/>
              <a:buFontTx/>
              <a:buNone/>
              <a:tabLst/>
              <a:defRPr/>
            </a:pPr>
            <a:r>
              <a:rPr kumimoji="0" lang="en-AU" sz="6000" b="1" i="0" u="none" strike="noStrike" kern="1200" cap="none" spc="0" normalizeH="0" baseline="0" noProof="0" dirty="0">
                <a:ln>
                  <a:noFill/>
                </a:ln>
                <a:solidFill>
                  <a:prstClr val="white"/>
                </a:solidFill>
                <a:effectLst>
                  <a:outerShdw blurRad="38100" dist="38100" dir="2700000" algn="tl">
                    <a:srgbClr val="000000"/>
                  </a:outerShdw>
                </a:effectLst>
                <a:uLnTx/>
                <a:uFillTx/>
                <a:latin typeface="Biondi" panose="02000505030000020004" pitchFamily="2" charset="0"/>
                <a:ea typeface="+mn-ea"/>
                <a:cs typeface="+mn-cs"/>
              </a:rPr>
              <a:t>DO THIS IN REMEMBRANCE OF ME.</a:t>
            </a:r>
            <a:endParaRPr kumimoji="0" lang="en-US" sz="6000" b="0" i="0" u="none" strike="noStrike" kern="1200" cap="none" spc="0" normalizeH="0" baseline="0" noProof="0" dirty="0">
              <a:ln>
                <a:noFill/>
              </a:ln>
              <a:solidFill>
                <a:prstClr val="white"/>
              </a:solidFill>
              <a:effectLst>
                <a:outerShdw blurRad="38100" dist="38100" dir="2700000" algn="tl">
                  <a:srgbClr val="000000"/>
                </a:outerShdw>
              </a:effectLst>
              <a:uLnTx/>
              <a:uFillTx/>
              <a:latin typeface="Biondi" panose="02000505030000020004" pitchFamily="2" charset="0"/>
              <a:ea typeface="+mn-ea"/>
              <a:cs typeface="+mn-cs"/>
            </a:endParaRPr>
          </a:p>
        </p:txBody>
      </p:sp>
    </p:spTree>
    <p:extLst>
      <p:ext uri="{BB962C8B-B14F-4D97-AF65-F5344CB8AC3E}">
        <p14:creationId xmlns:p14="http://schemas.microsoft.com/office/powerpoint/2010/main" val="318575842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401178277"/>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bg>
      <p:bgPr>
        <a:solidFill>
          <a:srgbClr val="000066"/>
        </a:solidFill>
        <a:effectLst/>
      </p:bgPr>
    </p:bg>
    <p:spTree>
      <p:nvGrpSpPr>
        <p:cNvPr id="1" name=""/>
        <p:cNvGrpSpPr/>
        <p:nvPr/>
      </p:nvGrpSpPr>
      <p:grpSpPr>
        <a:xfrm>
          <a:off x="0" y="0"/>
          <a:ext cx="0" cy="0"/>
          <a:chOff x="0" y="0"/>
          <a:chExt cx="0" cy="0"/>
        </a:xfrm>
      </p:grpSpPr>
      <p:sp>
        <p:nvSpPr>
          <p:cNvPr id="2" name="Text Box 4">
            <a:extLst>
              <a:ext uri="{FF2B5EF4-FFF2-40B4-BE49-F238E27FC236}">
                <a16:creationId xmlns:a16="http://schemas.microsoft.com/office/drawing/2014/main" id="{53073459-713C-4110-A73F-0DAA3ED11A9C}"/>
              </a:ext>
            </a:extLst>
          </p:cNvPr>
          <p:cNvSpPr txBox="1">
            <a:spLocks noChangeArrowheads="1"/>
          </p:cNvSpPr>
          <p:nvPr/>
        </p:nvSpPr>
        <p:spPr bwMode="auto">
          <a:xfrm>
            <a:off x="0" y="0"/>
            <a:ext cx="12192000" cy="6744988"/>
          </a:xfrm>
          <a:prstGeom prst="rect">
            <a:avLst/>
          </a:prstGeom>
          <a:noFill/>
          <a:ln w="9525">
            <a:noFill/>
            <a:miter lim="800000"/>
            <a:headEnd/>
            <a:tailEnd/>
          </a:ln>
          <a:effectLst/>
        </p:spPr>
        <p:txBody>
          <a:bodyPr wrap="square">
            <a:spAutoFit/>
          </a:bodyPr>
          <a:lstStyle/>
          <a:p>
            <a:pPr algn="ctr">
              <a:lnSpc>
                <a:spcPct val="150000"/>
              </a:lnSpc>
            </a:pPr>
            <a:endParaRPr lang="en-AU" sz="4000" b="1" dirty="0">
              <a:solidFill>
                <a:schemeClr val="bg1"/>
              </a:solidFill>
              <a:effectLst>
                <a:outerShdw blurRad="38100" dist="38100" dir="2700000" algn="tl">
                  <a:srgbClr val="000000"/>
                </a:outerShdw>
              </a:effectLst>
              <a:latin typeface="Bookman Old Style" pitchFamily="18" charset="0"/>
            </a:endParaRPr>
          </a:p>
          <a:p>
            <a:pPr algn="ctr">
              <a:lnSpc>
                <a:spcPct val="150000"/>
              </a:lnSpc>
            </a:pPr>
            <a:r>
              <a:rPr lang="en-AU" sz="4400" b="1" dirty="0">
                <a:solidFill>
                  <a:schemeClr val="bg1"/>
                </a:solidFill>
                <a:effectLst>
                  <a:outerShdw blurRad="38100" dist="38100" dir="2700000" algn="tl">
                    <a:srgbClr val="000000"/>
                  </a:outerShdw>
                </a:effectLst>
                <a:latin typeface="Bookman Old Style" pitchFamily="18" charset="0"/>
              </a:rPr>
              <a:t>Holy, holy, holy Lord, </a:t>
            </a:r>
          </a:p>
          <a:p>
            <a:pPr algn="ctr">
              <a:lnSpc>
                <a:spcPct val="150000"/>
              </a:lnSpc>
            </a:pPr>
            <a:r>
              <a:rPr lang="en-AU" sz="4400" b="1" dirty="0">
                <a:solidFill>
                  <a:schemeClr val="bg1"/>
                </a:solidFill>
                <a:effectLst>
                  <a:outerShdw blurRad="38100" dist="38100" dir="2700000" algn="tl">
                    <a:srgbClr val="000000"/>
                  </a:outerShdw>
                </a:effectLst>
                <a:latin typeface="Bookman Old Style" pitchFamily="18" charset="0"/>
              </a:rPr>
              <a:t>God of power and might,</a:t>
            </a:r>
          </a:p>
          <a:p>
            <a:pPr algn="ctr">
              <a:lnSpc>
                <a:spcPct val="150000"/>
              </a:lnSpc>
            </a:pPr>
            <a:r>
              <a:rPr lang="en-AU" sz="4400" b="1" dirty="0">
                <a:solidFill>
                  <a:schemeClr val="bg1"/>
                </a:solidFill>
                <a:effectLst>
                  <a:outerShdw blurRad="38100" dist="38100" dir="2700000" algn="tl">
                    <a:srgbClr val="000000"/>
                  </a:outerShdw>
                </a:effectLst>
                <a:latin typeface="Bookman Old Style" pitchFamily="18" charset="0"/>
              </a:rPr>
              <a:t>Heaven and earth </a:t>
            </a:r>
          </a:p>
          <a:p>
            <a:pPr algn="ctr">
              <a:lnSpc>
                <a:spcPct val="150000"/>
              </a:lnSpc>
            </a:pPr>
            <a:r>
              <a:rPr lang="en-AU" sz="4400" b="1" dirty="0">
                <a:solidFill>
                  <a:schemeClr val="bg1"/>
                </a:solidFill>
                <a:effectLst>
                  <a:outerShdw blurRad="38100" dist="38100" dir="2700000" algn="tl">
                    <a:srgbClr val="000000"/>
                  </a:outerShdw>
                </a:effectLst>
                <a:latin typeface="Bookman Old Style" pitchFamily="18" charset="0"/>
              </a:rPr>
              <a:t>are full of your glory.</a:t>
            </a:r>
          </a:p>
          <a:p>
            <a:pPr algn="ctr">
              <a:lnSpc>
                <a:spcPct val="150000"/>
              </a:lnSpc>
            </a:pPr>
            <a:r>
              <a:rPr lang="en-AU" sz="4400" b="1" dirty="0">
                <a:solidFill>
                  <a:schemeClr val="bg1"/>
                </a:solidFill>
                <a:effectLst>
                  <a:outerShdw blurRad="38100" dist="38100" dir="2700000" algn="tl">
                    <a:srgbClr val="000000"/>
                  </a:outerShdw>
                </a:effectLst>
                <a:latin typeface="Bookman Old Style" pitchFamily="18" charset="0"/>
              </a:rPr>
              <a:t>Hosanna in the highest.</a:t>
            </a:r>
          </a:p>
          <a:p>
            <a:pPr algn="ctr">
              <a:lnSpc>
                <a:spcPct val="150000"/>
              </a:lnSpc>
            </a:pPr>
            <a:endParaRPr lang="en-AU" sz="3200" b="1" dirty="0">
              <a:solidFill>
                <a:schemeClr val="bg1"/>
              </a:solidFill>
              <a:effectLst>
                <a:outerShdw blurRad="38100" dist="38100" dir="2700000" algn="tl">
                  <a:srgbClr val="000000"/>
                </a:outerShdw>
              </a:effectLst>
              <a:latin typeface="Bookman Old Style" pitchFamily="18" charset="0"/>
            </a:endParaRPr>
          </a:p>
        </p:txBody>
      </p:sp>
    </p:spTree>
    <p:extLst>
      <p:ext uri="{BB962C8B-B14F-4D97-AF65-F5344CB8AC3E}">
        <p14:creationId xmlns:p14="http://schemas.microsoft.com/office/powerpoint/2010/main" val="1418589081"/>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bg>
      <p:bgPr>
        <a:solidFill>
          <a:srgbClr val="000066"/>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DA9CFC0-E2F7-4007-90D2-D74963BF99B1}"/>
              </a:ext>
            </a:extLst>
          </p:cNvPr>
          <p:cNvSpPr txBox="1"/>
          <p:nvPr/>
        </p:nvSpPr>
        <p:spPr>
          <a:xfrm>
            <a:off x="0" y="0"/>
            <a:ext cx="12192000" cy="4678204"/>
          </a:xfrm>
          <a:prstGeom prst="rect">
            <a:avLst/>
          </a:prstGeom>
          <a:noFill/>
        </p:spPr>
        <p:txBody>
          <a:bodyPr wrap="square" rtlCol="0">
            <a:spAutoFit/>
          </a:bodyPr>
          <a:lstStyle/>
          <a:p>
            <a:pPr algn="ctr">
              <a:lnSpc>
                <a:spcPct val="150000"/>
              </a:lnSpc>
            </a:pPr>
            <a:endParaRPr lang="en-AU" sz="4000" b="1" dirty="0">
              <a:solidFill>
                <a:schemeClr val="bg1"/>
              </a:solidFill>
              <a:effectLst>
                <a:outerShdw blurRad="38100" dist="38100" dir="2700000" algn="tl">
                  <a:srgbClr val="000000"/>
                </a:outerShdw>
              </a:effectLst>
              <a:latin typeface="Bookman Old Style" pitchFamily="18" charset="0"/>
            </a:endParaRPr>
          </a:p>
          <a:p>
            <a:pPr algn="ctr">
              <a:lnSpc>
                <a:spcPct val="150000"/>
              </a:lnSpc>
            </a:pPr>
            <a:r>
              <a:rPr lang="en-AU" sz="4400" b="1" dirty="0">
                <a:solidFill>
                  <a:schemeClr val="bg1"/>
                </a:solidFill>
                <a:effectLst>
                  <a:outerShdw blurRad="38100" dist="38100" dir="2700000" algn="tl">
                    <a:srgbClr val="000000"/>
                  </a:outerShdw>
                </a:effectLst>
                <a:latin typeface="Bookman Old Style" pitchFamily="18" charset="0"/>
              </a:rPr>
              <a:t>Blessed is He </a:t>
            </a:r>
          </a:p>
          <a:p>
            <a:pPr algn="ctr">
              <a:lnSpc>
                <a:spcPct val="150000"/>
              </a:lnSpc>
            </a:pPr>
            <a:r>
              <a:rPr lang="en-AU" sz="4400" b="1" dirty="0">
                <a:solidFill>
                  <a:schemeClr val="bg1"/>
                </a:solidFill>
                <a:effectLst>
                  <a:outerShdw blurRad="38100" dist="38100" dir="2700000" algn="tl">
                    <a:srgbClr val="000000"/>
                  </a:outerShdw>
                </a:effectLst>
                <a:latin typeface="Bookman Old Style" pitchFamily="18" charset="0"/>
              </a:rPr>
              <a:t>who comes in the name of the Lord.</a:t>
            </a:r>
          </a:p>
          <a:p>
            <a:pPr algn="ctr">
              <a:lnSpc>
                <a:spcPct val="150000"/>
              </a:lnSpc>
            </a:pPr>
            <a:r>
              <a:rPr lang="en-AU" sz="4400" b="1" dirty="0">
                <a:solidFill>
                  <a:schemeClr val="bg1"/>
                </a:solidFill>
                <a:effectLst>
                  <a:outerShdw blurRad="38100" dist="38100" dir="2700000" algn="tl">
                    <a:srgbClr val="000000"/>
                  </a:outerShdw>
                </a:effectLst>
                <a:latin typeface="Bookman Old Style" pitchFamily="18" charset="0"/>
              </a:rPr>
              <a:t>Hosanna in the highest.</a:t>
            </a:r>
            <a:endParaRPr lang="en-US" sz="4400" b="1" dirty="0">
              <a:solidFill>
                <a:schemeClr val="bg1"/>
              </a:solidFill>
              <a:effectLst>
                <a:outerShdw blurRad="38100" dist="38100" dir="2700000" algn="tl">
                  <a:srgbClr val="000000"/>
                </a:outerShdw>
              </a:effectLst>
              <a:latin typeface="Bookman Old Style" pitchFamily="18" charset="0"/>
            </a:endParaRPr>
          </a:p>
          <a:p>
            <a:endParaRPr lang="en-AU" sz="4000" dirty="0"/>
          </a:p>
        </p:txBody>
      </p:sp>
    </p:spTree>
    <p:extLst>
      <p:ext uri="{BB962C8B-B14F-4D97-AF65-F5344CB8AC3E}">
        <p14:creationId xmlns:p14="http://schemas.microsoft.com/office/powerpoint/2010/main" val="2167308064"/>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921542303"/>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http://www.gracepresyork.org/wp-content/uploads/2016/01/firstcommunion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12192000" cy="685800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11312363"/>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bg>
      <p:bgPr>
        <a:solidFill>
          <a:srgbClr val="660066"/>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781900448"/>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bg>
      <p:bgPr>
        <a:solidFill>
          <a:srgbClr val="660066"/>
        </a:solidFill>
        <a:effectLst/>
      </p:bgPr>
    </p:bg>
    <p:spTree>
      <p:nvGrpSpPr>
        <p:cNvPr id="1" name=""/>
        <p:cNvGrpSpPr/>
        <p:nvPr/>
      </p:nvGrpSpPr>
      <p:grpSpPr>
        <a:xfrm>
          <a:off x="0" y="0"/>
          <a:ext cx="0" cy="0"/>
          <a:chOff x="0" y="0"/>
          <a:chExt cx="0" cy="0"/>
        </a:xfrm>
      </p:grpSpPr>
      <p:sp>
        <p:nvSpPr>
          <p:cNvPr id="5122" name="Text Box 2"/>
          <p:cNvSpPr txBox="1">
            <a:spLocks noChangeArrowheads="1"/>
          </p:cNvSpPr>
          <p:nvPr/>
        </p:nvSpPr>
        <p:spPr bwMode="auto">
          <a:xfrm>
            <a:off x="0" y="0"/>
            <a:ext cx="12192000" cy="60658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lnSpc>
                <a:spcPct val="150000"/>
              </a:lnSpc>
            </a:pPr>
            <a:r>
              <a:rPr lang="en-AU" altLang="en-US" sz="4400" b="1" dirty="0">
                <a:solidFill>
                  <a:srgbClr val="FFFF00"/>
                </a:solidFill>
                <a:latin typeface="Bookman Old Style" panose="02050604050505020204" pitchFamily="18" charset="0"/>
              </a:rPr>
              <a:t>Our Father in heaven,</a:t>
            </a:r>
          </a:p>
          <a:p>
            <a:pPr algn="ctr">
              <a:lnSpc>
                <a:spcPct val="150000"/>
              </a:lnSpc>
            </a:pPr>
            <a:r>
              <a:rPr lang="en-AU" altLang="en-US" sz="4400" b="1" dirty="0">
                <a:solidFill>
                  <a:srgbClr val="FFFF00"/>
                </a:solidFill>
                <a:latin typeface="Bookman Old Style" panose="02050604050505020204" pitchFamily="18" charset="0"/>
              </a:rPr>
              <a:t>hallowed be Your name,</a:t>
            </a:r>
          </a:p>
          <a:p>
            <a:pPr algn="ctr">
              <a:lnSpc>
                <a:spcPct val="150000"/>
              </a:lnSpc>
            </a:pPr>
            <a:r>
              <a:rPr lang="en-AU" altLang="en-US" sz="4400" b="1" dirty="0">
                <a:solidFill>
                  <a:srgbClr val="FFFF00"/>
                </a:solidFill>
                <a:latin typeface="Bookman Old Style" panose="02050604050505020204" pitchFamily="18" charset="0"/>
              </a:rPr>
              <a:t>Your kingdom come,</a:t>
            </a:r>
          </a:p>
          <a:p>
            <a:pPr algn="ctr">
              <a:lnSpc>
                <a:spcPct val="150000"/>
              </a:lnSpc>
            </a:pPr>
            <a:r>
              <a:rPr lang="en-AU" altLang="en-US" sz="4400" b="1" dirty="0">
                <a:solidFill>
                  <a:srgbClr val="FFFF00"/>
                </a:solidFill>
                <a:latin typeface="Bookman Old Style" panose="02050604050505020204" pitchFamily="18" charset="0"/>
              </a:rPr>
              <a:t>Your will be done</a:t>
            </a:r>
          </a:p>
          <a:p>
            <a:pPr algn="ctr">
              <a:lnSpc>
                <a:spcPct val="150000"/>
              </a:lnSpc>
            </a:pPr>
            <a:r>
              <a:rPr lang="en-AU" altLang="en-US" sz="4400" b="1" dirty="0">
                <a:solidFill>
                  <a:srgbClr val="FFFF00"/>
                </a:solidFill>
                <a:latin typeface="Bookman Old Style" panose="02050604050505020204" pitchFamily="18" charset="0"/>
              </a:rPr>
              <a:t>On earth as in heaven.</a:t>
            </a:r>
          </a:p>
          <a:p>
            <a:pPr algn="ctr">
              <a:lnSpc>
                <a:spcPct val="150000"/>
              </a:lnSpc>
            </a:pPr>
            <a:r>
              <a:rPr lang="en-AU" altLang="en-US" sz="4400" b="1" dirty="0">
                <a:solidFill>
                  <a:srgbClr val="FFFF00"/>
                </a:solidFill>
                <a:latin typeface="Bookman Old Style" panose="02050604050505020204" pitchFamily="18" charset="0"/>
              </a:rPr>
              <a:t>Give us today our daily bread.</a:t>
            </a:r>
          </a:p>
        </p:txBody>
      </p:sp>
    </p:spTree>
    <p:extLst>
      <p:ext uri="{BB962C8B-B14F-4D97-AF65-F5344CB8AC3E}">
        <p14:creationId xmlns:p14="http://schemas.microsoft.com/office/powerpoint/2010/main" val="830226122"/>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bg>
      <p:bgPr>
        <a:solidFill>
          <a:srgbClr val="660066"/>
        </a:solidFill>
        <a:effectLst/>
      </p:bgPr>
    </p:bg>
    <p:spTree>
      <p:nvGrpSpPr>
        <p:cNvPr id="1" name=""/>
        <p:cNvGrpSpPr/>
        <p:nvPr/>
      </p:nvGrpSpPr>
      <p:grpSpPr>
        <a:xfrm>
          <a:off x="0" y="0"/>
          <a:ext cx="0" cy="0"/>
          <a:chOff x="0" y="0"/>
          <a:chExt cx="0" cy="0"/>
        </a:xfrm>
      </p:grpSpPr>
      <p:sp>
        <p:nvSpPr>
          <p:cNvPr id="8196" name="Text Box 4"/>
          <p:cNvSpPr txBox="1">
            <a:spLocks noChangeArrowheads="1"/>
          </p:cNvSpPr>
          <p:nvPr/>
        </p:nvSpPr>
        <p:spPr bwMode="auto">
          <a:xfrm>
            <a:off x="0" y="0"/>
            <a:ext cx="12192000" cy="70476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lnSpc>
                <a:spcPct val="130000"/>
              </a:lnSpc>
            </a:pPr>
            <a:r>
              <a:rPr lang="en-AU" altLang="en-US" sz="4400" b="1" dirty="0">
                <a:solidFill>
                  <a:srgbClr val="FFFF00"/>
                </a:solidFill>
                <a:latin typeface="Bookman Old Style" panose="02050604050505020204" pitchFamily="18" charset="0"/>
              </a:rPr>
              <a:t>And forgive us our sins,</a:t>
            </a:r>
          </a:p>
          <a:p>
            <a:pPr algn="ctr">
              <a:lnSpc>
                <a:spcPct val="130000"/>
              </a:lnSpc>
            </a:pPr>
            <a:r>
              <a:rPr lang="en-AU" altLang="en-US" sz="4400" b="1" dirty="0">
                <a:solidFill>
                  <a:srgbClr val="FFFF00"/>
                </a:solidFill>
                <a:latin typeface="Bookman Old Style" panose="02050604050505020204" pitchFamily="18" charset="0"/>
              </a:rPr>
              <a:t>As we forgive those </a:t>
            </a:r>
          </a:p>
          <a:p>
            <a:pPr algn="ctr">
              <a:lnSpc>
                <a:spcPct val="130000"/>
              </a:lnSpc>
            </a:pPr>
            <a:r>
              <a:rPr lang="en-AU" altLang="en-US" sz="4400" b="1" dirty="0">
                <a:solidFill>
                  <a:srgbClr val="FFFF00"/>
                </a:solidFill>
                <a:latin typeface="Bookman Old Style" panose="02050604050505020204" pitchFamily="18" charset="0"/>
              </a:rPr>
              <a:t>who sin against us.</a:t>
            </a:r>
          </a:p>
          <a:p>
            <a:pPr algn="ctr">
              <a:lnSpc>
                <a:spcPct val="130000"/>
              </a:lnSpc>
            </a:pPr>
            <a:r>
              <a:rPr lang="en-AU" altLang="en-US" sz="4400" b="1" dirty="0">
                <a:solidFill>
                  <a:srgbClr val="FFFF00"/>
                </a:solidFill>
                <a:latin typeface="Bookman Old Style" panose="02050604050505020204" pitchFamily="18" charset="0"/>
              </a:rPr>
              <a:t>Save us from the time of trial,</a:t>
            </a:r>
          </a:p>
          <a:p>
            <a:pPr algn="ctr">
              <a:lnSpc>
                <a:spcPct val="130000"/>
              </a:lnSpc>
            </a:pPr>
            <a:r>
              <a:rPr lang="en-AU" altLang="en-US" sz="4400" b="1" dirty="0">
                <a:solidFill>
                  <a:srgbClr val="FFFF00"/>
                </a:solidFill>
                <a:latin typeface="Bookman Old Style" panose="02050604050505020204" pitchFamily="18" charset="0"/>
              </a:rPr>
              <a:t>And deliver us from evil.</a:t>
            </a:r>
          </a:p>
          <a:p>
            <a:pPr algn="ctr">
              <a:lnSpc>
                <a:spcPct val="130000"/>
              </a:lnSpc>
            </a:pPr>
            <a:r>
              <a:rPr lang="en-AU" altLang="en-US" sz="4400" b="1" dirty="0">
                <a:solidFill>
                  <a:srgbClr val="FFFF00"/>
                </a:solidFill>
                <a:latin typeface="Bookman Old Style" panose="02050604050505020204" pitchFamily="18" charset="0"/>
              </a:rPr>
              <a:t>For the kingdom, the power </a:t>
            </a:r>
          </a:p>
          <a:p>
            <a:pPr algn="ctr">
              <a:lnSpc>
                <a:spcPct val="130000"/>
              </a:lnSpc>
            </a:pPr>
            <a:r>
              <a:rPr lang="en-AU" altLang="en-US" sz="4400" b="1" dirty="0">
                <a:solidFill>
                  <a:srgbClr val="FFFF00"/>
                </a:solidFill>
                <a:latin typeface="Bookman Old Style" panose="02050604050505020204" pitchFamily="18" charset="0"/>
              </a:rPr>
              <a:t>and the glory are Yours, </a:t>
            </a:r>
          </a:p>
          <a:p>
            <a:pPr algn="ctr">
              <a:lnSpc>
                <a:spcPct val="130000"/>
              </a:lnSpc>
            </a:pPr>
            <a:r>
              <a:rPr lang="en-AU" altLang="en-US" sz="4400" b="1" dirty="0">
                <a:solidFill>
                  <a:srgbClr val="FFFF00"/>
                </a:solidFill>
                <a:latin typeface="Bookman Old Style" panose="02050604050505020204" pitchFamily="18" charset="0"/>
              </a:rPr>
              <a:t>Now and forever. </a:t>
            </a:r>
            <a:r>
              <a:rPr lang="en-AU" altLang="en-US" sz="4400" b="1" i="1" dirty="0">
                <a:solidFill>
                  <a:srgbClr val="FFFF00"/>
                </a:solidFill>
                <a:latin typeface="Bookman Old Style" panose="02050604050505020204" pitchFamily="18" charset="0"/>
              </a:rPr>
              <a:t>Amen.</a:t>
            </a:r>
          </a:p>
        </p:txBody>
      </p:sp>
    </p:spTree>
    <p:extLst>
      <p:ext uri="{BB962C8B-B14F-4D97-AF65-F5344CB8AC3E}">
        <p14:creationId xmlns:p14="http://schemas.microsoft.com/office/powerpoint/2010/main" val="3124496991"/>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a:extLst>
              <a:ext uri="{FF2B5EF4-FFF2-40B4-BE49-F238E27FC236}">
                <a16:creationId xmlns:a16="http://schemas.microsoft.com/office/drawing/2014/main" id="{FF4C276A-71D4-4444-B76E-01E41859CF07}"/>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0139" y="0"/>
            <a:ext cx="12242139"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89617078"/>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bg>
      <p:bgPr>
        <a:solidFill>
          <a:srgbClr val="000066"/>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777396183"/>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bg>
      <p:bgPr>
        <a:solidFill>
          <a:srgbClr val="000066"/>
        </a:solidFill>
        <a:effectLst/>
      </p:bgPr>
    </p:bg>
    <p:spTree>
      <p:nvGrpSpPr>
        <p:cNvPr id="1" name=""/>
        <p:cNvGrpSpPr/>
        <p:nvPr/>
      </p:nvGrpSpPr>
      <p:grpSpPr>
        <a:xfrm>
          <a:off x="0" y="0"/>
          <a:ext cx="0" cy="0"/>
          <a:chOff x="0" y="0"/>
          <a:chExt cx="0" cy="0"/>
        </a:xfrm>
      </p:grpSpPr>
      <p:sp>
        <p:nvSpPr>
          <p:cNvPr id="2052" name="Text Box 4">
            <a:extLst>
              <a:ext uri="{FF2B5EF4-FFF2-40B4-BE49-F238E27FC236}">
                <a16:creationId xmlns:a16="http://schemas.microsoft.com/office/drawing/2014/main" id="{5E9B01D1-AC7C-42C1-901C-1E8F3BD013DF}"/>
              </a:ext>
            </a:extLst>
          </p:cNvPr>
          <p:cNvSpPr txBox="1">
            <a:spLocks noChangeArrowheads="1"/>
          </p:cNvSpPr>
          <p:nvPr/>
        </p:nvSpPr>
        <p:spPr bwMode="auto">
          <a:xfrm>
            <a:off x="0" y="1"/>
            <a:ext cx="12192000" cy="54867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lnSpc>
                <a:spcPct val="200000"/>
              </a:lnSpc>
            </a:pPr>
            <a:r>
              <a:rPr lang="en-US" altLang="en-US" sz="4000" b="1" dirty="0">
                <a:solidFill>
                  <a:schemeClr val="bg1"/>
                </a:solidFill>
                <a:effectLst>
                  <a:outerShdw blurRad="38100" dist="38100" dir="2700000" algn="tl">
                    <a:srgbClr val="000000">
                      <a:alpha val="43137"/>
                    </a:srgbClr>
                  </a:outerShdw>
                </a:effectLst>
                <a:latin typeface="Bookman Old Style" panose="02050604050505020204" pitchFamily="18" charset="0"/>
              </a:rPr>
              <a:t>Lord Jesus, joy of loving hearts!</a:t>
            </a:r>
            <a:br>
              <a:rPr lang="en-US" altLang="en-US" sz="4000" b="1" dirty="0">
                <a:solidFill>
                  <a:schemeClr val="bg1"/>
                </a:solidFill>
                <a:effectLst>
                  <a:outerShdw blurRad="38100" dist="38100" dir="2700000" algn="tl">
                    <a:srgbClr val="000000">
                      <a:alpha val="43137"/>
                    </a:srgbClr>
                  </a:outerShdw>
                </a:effectLst>
                <a:latin typeface="Bookman Old Style" panose="02050604050505020204" pitchFamily="18" charset="0"/>
              </a:rPr>
            </a:br>
            <a:r>
              <a:rPr lang="en-US" altLang="en-US" sz="4000" b="1" dirty="0">
                <a:solidFill>
                  <a:schemeClr val="bg1"/>
                </a:solidFill>
                <a:effectLst>
                  <a:outerShdw blurRad="38100" dist="38100" dir="2700000" algn="tl">
                    <a:srgbClr val="000000">
                      <a:alpha val="43137"/>
                    </a:srgbClr>
                  </a:outerShdw>
                </a:effectLst>
                <a:latin typeface="Bookman Old Style" panose="02050604050505020204" pitchFamily="18" charset="0"/>
              </a:rPr>
              <a:t>True fount of life, our lives sustain</a:t>
            </a:r>
          </a:p>
          <a:p>
            <a:pPr algn="ctr">
              <a:lnSpc>
                <a:spcPct val="200000"/>
              </a:lnSpc>
            </a:pPr>
            <a:r>
              <a:rPr lang="en-US" altLang="en-US" sz="4000" b="1" dirty="0">
                <a:solidFill>
                  <a:schemeClr val="bg1"/>
                </a:solidFill>
                <a:effectLst>
                  <a:outerShdw blurRad="38100" dist="38100" dir="2700000" algn="tl">
                    <a:srgbClr val="000000">
                      <a:alpha val="43137"/>
                    </a:srgbClr>
                  </a:outerShdw>
                </a:effectLst>
                <a:latin typeface="Bookman Old Style" panose="02050604050505020204" pitchFamily="18" charset="0"/>
              </a:rPr>
              <a:t>From any bliss that earth imparts</a:t>
            </a:r>
            <a:br>
              <a:rPr lang="en-US" altLang="en-US" sz="4000" b="1" dirty="0">
                <a:solidFill>
                  <a:schemeClr val="bg1"/>
                </a:solidFill>
                <a:effectLst>
                  <a:outerShdw blurRad="38100" dist="38100" dir="2700000" algn="tl">
                    <a:srgbClr val="000000">
                      <a:alpha val="43137"/>
                    </a:srgbClr>
                  </a:outerShdw>
                </a:effectLst>
                <a:latin typeface="Bookman Old Style" panose="02050604050505020204" pitchFamily="18" charset="0"/>
              </a:rPr>
            </a:br>
            <a:r>
              <a:rPr lang="en-US" altLang="en-US" sz="4000" b="1" dirty="0">
                <a:solidFill>
                  <a:schemeClr val="bg1"/>
                </a:solidFill>
                <a:effectLst>
                  <a:outerShdw blurRad="38100" dist="38100" dir="2700000" algn="tl">
                    <a:srgbClr val="000000">
                      <a:alpha val="43137"/>
                    </a:srgbClr>
                  </a:outerShdw>
                </a:effectLst>
                <a:latin typeface="Bookman Old Style" panose="02050604050505020204" pitchFamily="18" charset="0"/>
              </a:rPr>
              <a:t>We turn unfilled to You again.</a:t>
            </a:r>
          </a:p>
          <a:p>
            <a:pPr algn="ctr">
              <a:lnSpc>
                <a:spcPct val="200000"/>
              </a:lnSpc>
            </a:pPr>
            <a:r>
              <a:rPr lang="en-US" altLang="en-US" b="1" i="1" dirty="0">
                <a:solidFill>
                  <a:schemeClr val="bg1"/>
                </a:solidFill>
                <a:effectLst>
                  <a:outerShdw blurRad="38100" dist="38100" dir="2700000" algn="tl">
                    <a:srgbClr val="000000">
                      <a:alpha val="43137"/>
                    </a:srgbClr>
                  </a:outerShdw>
                </a:effectLst>
                <a:latin typeface="Bookman Old Style" panose="02050604050505020204" pitchFamily="18" charset="0"/>
              </a:rPr>
              <a:t>1/5</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4098" name="Picture 2" descr="How do I create a candle flame. - Game Building Help">
            <a:extLst>
              <a:ext uri="{FF2B5EF4-FFF2-40B4-BE49-F238E27FC236}">
                <a16:creationId xmlns:a16="http://schemas.microsoft.com/office/drawing/2014/main" id="{BF1471F9-F38A-46E4-930D-58E6FFFB381D}"/>
              </a:ext>
            </a:extLst>
          </p:cNvPr>
          <p:cNvPicPr>
            <a:picLocks noChangeAspect="1" noChangeArrowheads="1" noCrop="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919046" y="0"/>
            <a:ext cx="6904892" cy="6904892"/>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ED279917-5D0B-492B-9C1C-C747BA5776EC}"/>
              </a:ext>
            </a:extLst>
          </p:cNvPr>
          <p:cNvSpPr txBox="1"/>
          <p:nvPr/>
        </p:nvSpPr>
        <p:spPr>
          <a:xfrm>
            <a:off x="0" y="0"/>
            <a:ext cx="4958862" cy="7171194"/>
          </a:xfrm>
          <a:prstGeom prst="rect">
            <a:avLst/>
          </a:prstGeom>
          <a:noFill/>
        </p:spPr>
        <p:txBody>
          <a:bodyPr wrap="square" rtlCol="0">
            <a:spAutoFit/>
          </a:bodyPr>
          <a:lstStyle/>
          <a:p>
            <a:r>
              <a:rPr lang="en-US" sz="11500" b="1" dirty="0">
                <a:solidFill>
                  <a:schemeClr val="bg1"/>
                </a:solidFill>
                <a:latin typeface="Curlz MT" panose="04040404050702020202" pitchFamily="82" charset="0"/>
              </a:rPr>
              <a:t>Lighting the Christ Candle</a:t>
            </a:r>
            <a:endParaRPr lang="en-AU" sz="11500" b="1" dirty="0">
              <a:solidFill>
                <a:schemeClr val="bg1"/>
              </a:solidFill>
              <a:latin typeface="Curlz MT" panose="04040404050702020202" pitchFamily="82" charset="0"/>
            </a:endParaRPr>
          </a:p>
        </p:txBody>
      </p:sp>
    </p:spTree>
    <p:extLst>
      <p:ext uri="{BB962C8B-B14F-4D97-AF65-F5344CB8AC3E}">
        <p14:creationId xmlns:p14="http://schemas.microsoft.com/office/powerpoint/2010/main" val="3313049103"/>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bg>
      <p:bgPr>
        <a:solidFill>
          <a:srgbClr val="000066"/>
        </a:solidFill>
        <a:effectLst/>
      </p:bgPr>
    </p:bg>
    <p:spTree>
      <p:nvGrpSpPr>
        <p:cNvPr id="1" name=""/>
        <p:cNvGrpSpPr/>
        <p:nvPr/>
      </p:nvGrpSpPr>
      <p:grpSpPr>
        <a:xfrm>
          <a:off x="0" y="0"/>
          <a:ext cx="0" cy="0"/>
          <a:chOff x="0" y="0"/>
          <a:chExt cx="0" cy="0"/>
        </a:xfrm>
      </p:grpSpPr>
      <p:sp>
        <p:nvSpPr>
          <p:cNvPr id="3076" name="Text Box 4">
            <a:extLst>
              <a:ext uri="{FF2B5EF4-FFF2-40B4-BE49-F238E27FC236}">
                <a16:creationId xmlns:a16="http://schemas.microsoft.com/office/drawing/2014/main" id="{A3231814-661F-41F2-B27D-1574D7C5A6B5}"/>
              </a:ext>
            </a:extLst>
          </p:cNvPr>
          <p:cNvSpPr txBox="1">
            <a:spLocks noChangeArrowheads="1"/>
          </p:cNvSpPr>
          <p:nvPr/>
        </p:nvSpPr>
        <p:spPr bwMode="auto">
          <a:xfrm>
            <a:off x="0" y="1"/>
            <a:ext cx="12192000" cy="54868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lnSpc>
                <a:spcPct val="200000"/>
              </a:lnSpc>
            </a:pPr>
            <a:r>
              <a:rPr lang="en-US" altLang="en-US" sz="4000" b="1" dirty="0">
                <a:solidFill>
                  <a:schemeClr val="bg1"/>
                </a:solidFill>
                <a:effectLst>
                  <a:outerShdw blurRad="38100" dist="38100" dir="2700000" algn="tl">
                    <a:srgbClr val="000000">
                      <a:alpha val="43137"/>
                    </a:srgbClr>
                  </a:outerShdw>
                </a:effectLst>
                <a:latin typeface="Bookman Old Style" panose="02050604050505020204" pitchFamily="18" charset="0"/>
              </a:rPr>
              <a:t>Your truth unchanged has ever stood</a:t>
            </a:r>
            <a:br>
              <a:rPr lang="en-US" altLang="en-US" sz="4000" b="1" dirty="0">
                <a:solidFill>
                  <a:schemeClr val="bg1"/>
                </a:solidFill>
                <a:effectLst>
                  <a:outerShdw blurRad="38100" dist="38100" dir="2700000" algn="tl">
                    <a:srgbClr val="000000">
                      <a:alpha val="43137"/>
                    </a:srgbClr>
                  </a:outerShdw>
                </a:effectLst>
                <a:latin typeface="Bookman Old Style" panose="02050604050505020204" pitchFamily="18" charset="0"/>
              </a:rPr>
            </a:br>
            <a:r>
              <a:rPr lang="en-US" altLang="en-US" sz="4000" b="1" dirty="0">
                <a:solidFill>
                  <a:schemeClr val="bg1"/>
                </a:solidFill>
                <a:effectLst>
                  <a:outerShdw blurRad="38100" dist="38100" dir="2700000" algn="tl">
                    <a:srgbClr val="000000">
                      <a:alpha val="43137"/>
                    </a:srgbClr>
                  </a:outerShdw>
                </a:effectLst>
                <a:latin typeface="Bookman Old Style" panose="02050604050505020204" pitchFamily="18" charset="0"/>
              </a:rPr>
              <a:t>You save all those who on You call;</a:t>
            </a:r>
            <a:br>
              <a:rPr lang="en-US" altLang="en-US" sz="4000" b="1" dirty="0">
                <a:solidFill>
                  <a:schemeClr val="bg1"/>
                </a:solidFill>
                <a:effectLst>
                  <a:outerShdw blurRad="38100" dist="38100" dir="2700000" algn="tl">
                    <a:srgbClr val="000000">
                      <a:alpha val="43137"/>
                    </a:srgbClr>
                  </a:outerShdw>
                </a:effectLst>
                <a:latin typeface="Bookman Old Style" panose="02050604050505020204" pitchFamily="18" charset="0"/>
              </a:rPr>
            </a:br>
            <a:r>
              <a:rPr lang="en-US" altLang="en-US" sz="4000" b="1" dirty="0">
                <a:solidFill>
                  <a:schemeClr val="bg1"/>
                </a:solidFill>
                <a:effectLst>
                  <a:outerShdw blurRad="38100" dist="38100" dir="2700000" algn="tl">
                    <a:srgbClr val="000000">
                      <a:alpha val="43137"/>
                    </a:srgbClr>
                  </a:outerShdw>
                </a:effectLst>
                <a:latin typeface="Bookman Old Style" panose="02050604050505020204" pitchFamily="18" charset="0"/>
              </a:rPr>
              <a:t>to those yet seeking You are good;</a:t>
            </a:r>
            <a:br>
              <a:rPr lang="en-US" altLang="en-US" sz="4000" b="1" dirty="0">
                <a:solidFill>
                  <a:schemeClr val="bg1"/>
                </a:solidFill>
                <a:effectLst>
                  <a:outerShdw blurRad="38100" dist="38100" dir="2700000" algn="tl">
                    <a:srgbClr val="000000">
                      <a:alpha val="43137"/>
                    </a:srgbClr>
                  </a:outerShdw>
                </a:effectLst>
                <a:latin typeface="Bookman Old Style" panose="02050604050505020204" pitchFamily="18" charset="0"/>
              </a:rPr>
            </a:br>
            <a:r>
              <a:rPr lang="en-US" altLang="en-US" sz="4000" b="1" dirty="0">
                <a:solidFill>
                  <a:schemeClr val="bg1"/>
                </a:solidFill>
                <a:effectLst>
                  <a:outerShdw blurRad="38100" dist="38100" dir="2700000" algn="tl">
                    <a:srgbClr val="000000">
                      <a:alpha val="43137"/>
                    </a:srgbClr>
                  </a:outerShdw>
                </a:effectLst>
                <a:latin typeface="Bookman Old Style" panose="02050604050505020204" pitchFamily="18" charset="0"/>
              </a:rPr>
              <a:t>to those who find you, all in all.</a:t>
            </a:r>
          </a:p>
          <a:p>
            <a:pPr algn="ctr">
              <a:lnSpc>
                <a:spcPct val="200000"/>
              </a:lnSpc>
            </a:pPr>
            <a:r>
              <a:rPr lang="en-US" altLang="en-US" b="1" i="1" dirty="0">
                <a:solidFill>
                  <a:schemeClr val="bg1"/>
                </a:solidFill>
                <a:effectLst>
                  <a:outerShdw blurRad="38100" dist="38100" dir="2700000" algn="tl">
                    <a:srgbClr val="000000">
                      <a:alpha val="43137"/>
                    </a:srgbClr>
                  </a:outerShdw>
                </a:effectLst>
                <a:latin typeface="Bookman Old Style" panose="02050604050505020204" pitchFamily="18" charset="0"/>
              </a:rPr>
              <a:t>2/5</a:t>
            </a:r>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bg>
      <p:bgPr>
        <a:solidFill>
          <a:srgbClr val="000066"/>
        </a:solidFill>
        <a:effectLst/>
      </p:bgPr>
    </p:bg>
    <p:spTree>
      <p:nvGrpSpPr>
        <p:cNvPr id="1" name=""/>
        <p:cNvGrpSpPr/>
        <p:nvPr/>
      </p:nvGrpSpPr>
      <p:grpSpPr>
        <a:xfrm>
          <a:off x="0" y="0"/>
          <a:ext cx="0" cy="0"/>
          <a:chOff x="0" y="0"/>
          <a:chExt cx="0" cy="0"/>
        </a:xfrm>
      </p:grpSpPr>
      <p:sp>
        <p:nvSpPr>
          <p:cNvPr id="4100" name="Text Box 4">
            <a:extLst>
              <a:ext uri="{FF2B5EF4-FFF2-40B4-BE49-F238E27FC236}">
                <a16:creationId xmlns:a16="http://schemas.microsoft.com/office/drawing/2014/main" id="{422D00B4-61E0-4844-8C6A-631E9286D02D}"/>
              </a:ext>
            </a:extLst>
          </p:cNvPr>
          <p:cNvSpPr txBox="1">
            <a:spLocks noChangeArrowheads="1"/>
          </p:cNvSpPr>
          <p:nvPr/>
        </p:nvSpPr>
        <p:spPr bwMode="auto">
          <a:xfrm>
            <a:off x="0" y="1"/>
            <a:ext cx="12192000" cy="54895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lnSpc>
                <a:spcPct val="200000"/>
              </a:lnSpc>
            </a:pPr>
            <a:r>
              <a:rPr lang="en-US" altLang="en-US" sz="4000" b="1" dirty="0">
                <a:solidFill>
                  <a:schemeClr val="bg1"/>
                </a:solidFill>
                <a:effectLst>
                  <a:outerShdw blurRad="38100" dist="38100" dir="2700000" algn="tl">
                    <a:srgbClr val="000000">
                      <a:alpha val="43137"/>
                    </a:srgbClr>
                  </a:outerShdw>
                </a:effectLst>
                <a:latin typeface="Bookman Old Style" panose="02050604050505020204" pitchFamily="18" charset="0"/>
              </a:rPr>
              <a:t>We taste You, Lord, the living Bread,</a:t>
            </a:r>
            <a:br>
              <a:rPr lang="en-US" altLang="en-US" sz="4000" b="1" dirty="0">
                <a:solidFill>
                  <a:schemeClr val="bg1"/>
                </a:solidFill>
                <a:effectLst>
                  <a:outerShdw blurRad="38100" dist="38100" dir="2700000" algn="tl">
                    <a:srgbClr val="000000">
                      <a:alpha val="43137"/>
                    </a:srgbClr>
                  </a:outerShdw>
                </a:effectLst>
                <a:latin typeface="Bookman Old Style" panose="02050604050505020204" pitchFamily="18" charset="0"/>
              </a:rPr>
            </a:br>
            <a:r>
              <a:rPr lang="en-US" altLang="en-US" sz="4000" b="1" dirty="0">
                <a:solidFill>
                  <a:schemeClr val="bg1"/>
                </a:solidFill>
                <a:effectLst>
                  <a:outerShdw blurRad="38100" dist="38100" dir="2700000" algn="tl">
                    <a:srgbClr val="000000">
                      <a:alpha val="43137"/>
                    </a:srgbClr>
                  </a:outerShdw>
                </a:effectLst>
                <a:latin typeface="Bookman Old Style" panose="02050604050505020204" pitchFamily="18" charset="0"/>
              </a:rPr>
              <a:t>and long to feast upon You still;</a:t>
            </a:r>
            <a:br>
              <a:rPr lang="en-US" altLang="en-US" sz="4000" b="1" dirty="0">
                <a:solidFill>
                  <a:schemeClr val="bg1"/>
                </a:solidFill>
                <a:effectLst>
                  <a:outerShdw blurRad="38100" dist="38100" dir="2700000" algn="tl">
                    <a:srgbClr val="000000">
                      <a:alpha val="43137"/>
                    </a:srgbClr>
                  </a:outerShdw>
                </a:effectLst>
                <a:latin typeface="Bookman Old Style" panose="02050604050505020204" pitchFamily="18" charset="0"/>
              </a:rPr>
            </a:br>
            <a:r>
              <a:rPr lang="en-US" altLang="en-US" sz="4000" b="1" dirty="0">
                <a:solidFill>
                  <a:schemeClr val="bg1"/>
                </a:solidFill>
                <a:effectLst>
                  <a:outerShdw blurRad="38100" dist="38100" dir="2700000" algn="tl">
                    <a:srgbClr val="000000">
                      <a:alpha val="43137"/>
                    </a:srgbClr>
                  </a:outerShdw>
                </a:effectLst>
                <a:latin typeface="Bookman Old Style" panose="02050604050505020204" pitchFamily="18" charset="0"/>
              </a:rPr>
              <a:t>we drink of You, the fountainhead,</a:t>
            </a:r>
            <a:br>
              <a:rPr lang="en-US" altLang="en-US" sz="4000" b="1" dirty="0">
                <a:solidFill>
                  <a:schemeClr val="bg1"/>
                </a:solidFill>
                <a:effectLst>
                  <a:outerShdw blurRad="38100" dist="38100" dir="2700000" algn="tl">
                    <a:srgbClr val="000000">
                      <a:alpha val="43137"/>
                    </a:srgbClr>
                  </a:outerShdw>
                </a:effectLst>
                <a:latin typeface="Bookman Old Style" panose="02050604050505020204" pitchFamily="18" charset="0"/>
              </a:rPr>
            </a:br>
            <a:r>
              <a:rPr lang="en-US" altLang="en-US" sz="4000" b="1" dirty="0">
                <a:solidFill>
                  <a:schemeClr val="bg1"/>
                </a:solidFill>
                <a:effectLst>
                  <a:outerShdw blurRad="38100" dist="38100" dir="2700000" algn="tl">
                    <a:srgbClr val="000000">
                      <a:alpha val="43137"/>
                    </a:srgbClr>
                  </a:outerShdw>
                </a:effectLst>
                <a:latin typeface="Bookman Old Style" panose="02050604050505020204" pitchFamily="18" charset="0"/>
              </a:rPr>
              <a:t>and thirst our souls from You to fill.</a:t>
            </a:r>
          </a:p>
          <a:p>
            <a:pPr algn="ctr">
              <a:lnSpc>
                <a:spcPct val="200000"/>
              </a:lnSpc>
            </a:pPr>
            <a:r>
              <a:rPr lang="en-US" altLang="en-US" b="1" i="1" dirty="0">
                <a:solidFill>
                  <a:schemeClr val="bg1"/>
                </a:solidFill>
                <a:effectLst>
                  <a:outerShdw blurRad="38100" dist="38100" dir="2700000" algn="tl">
                    <a:srgbClr val="000000">
                      <a:alpha val="43137"/>
                    </a:srgbClr>
                  </a:outerShdw>
                </a:effectLst>
                <a:latin typeface="Bookman Old Style" panose="02050604050505020204" pitchFamily="18" charset="0"/>
              </a:rPr>
              <a:t>3/5</a:t>
            </a:r>
            <a:endParaRPr lang="en-US" altLang="en-US" i="1" dirty="0">
              <a:solidFill>
                <a:schemeClr val="bg1"/>
              </a:solidFill>
              <a:effectLst>
                <a:outerShdw blurRad="38100" dist="38100" dir="2700000" algn="tl">
                  <a:srgbClr val="000000">
                    <a:alpha val="43137"/>
                  </a:srgbClr>
                </a:outerShdw>
              </a:effectLst>
              <a:latin typeface="Bookman Old Style" panose="02050604050505020204" pitchFamily="18" charset="0"/>
            </a:endParaRPr>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bg>
      <p:bgPr>
        <a:solidFill>
          <a:srgbClr val="000066"/>
        </a:solidFill>
        <a:effectLst/>
      </p:bgPr>
    </p:bg>
    <p:spTree>
      <p:nvGrpSpPr>
        <p:cNvPr id="1" name=""/>
        <p:cNvGrpSpPr/>
        <p:nvPr/>
      </p:nvGrpSpPr>
      <p:grpSpPr>
        <a:xfrm>
          <a:off x="0" y="0"/>
          <a:ext cx="0" cy="0"/>
          <a:chOff x="0" y="0"/>
          <a:chExt cx="0" cy="0"/>
        </a:xfrm>
      </p:grpSpPr>
      <p:sp>
        <p:nvSpPr>
          <p:cNvPr id="5124" name="Text Box 4">
            <a:extLst>
              <a:ext uri="{FF2B5EF4-FFF2-40B4-BE49-F238E27FC236}">
                <a16:creationId xmlns:a16="http://schemas.microsoft.com/office/drawing/2014/main" id="{2188F460-CDD5-4CC4-91E1-3A9C87FE725F}"/>
              </a:ext>
            </a:extLst>
          </p:cNvPr>
          <p:cNvSpPr txBox="1">
            <a:spLocks noChangeArrowheads="1"/>
          </p:cNvSpPr>
          <p:nvPr/>
        </p:nvSpPr>
        <p:spPr bwMode="auto">
          <a:xfrm>
            <a:off x="0" y="1"/>
            <a:ext cx="12192000" cy="54868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lnSpc>
                <a:spcPct val="200000"/>
              </a:lnSpc>
            </a:pPr>
            <a:r>
              <a:rPr lang="en-US" altLang="en-US" sz="4000" b="1" dirty="0">
                <a:solidFill>
                  <a:schemeClr val="bg1"/>
                </a:solidFill>
                <a:effectLst>
                  <a:outerShdw blurRad="38100" dist="38100" dir="2700000" algn="tl">
                    <a:srgbClr val="000000">
                      <a:alpha val="43137"/>
                    </a:srgbClr>
                  </a:outerShdw>
                </a:effectLst>
                <a:latin typeface="Bookman Old Style" panose="02050604050505020204" pitchFamily="18" charset="0"/>
              </a:rPr>
              <a:t>For You,</a:t>
            </a:r>
            <a:r>
              <a:rPr lang="en-US" altLang="en-US" sz="4000" b="1" dirty="0">
                <a:effectLst>
                  <a:outerShdw blurRad="38100" dist="38100" dir="2700000" algn="tl">
                    <a:srgbClr val="000000">
                      <a:alpha val="43137"/>
                    </a:srgbClr>
                  </a:outerShdw>
                </a:effectLst>
                <a:latin typeface="Bookman Old Style" panose="02050604050505020204" pitchFamily="18" charset="0"/>
              </a:rPr>
              <a:t> </a:t>
            </a:r>
            <a:r>
              <a:rPr lang="en-US" altLang="en-US" sz="4000" b="1" dirty="0">
                <a:solidFill>
                  <a:schemeClr val="bg1"/>
                </a:solidFill>
                <a:effectLst>
                  <a:outerShdw blurRad="38100" dist="38100" dir="2700000" algn="tl">
                    <a:srgbClr val="000000">
                      <a:alpha val="43137"/>
                    </a:srgbClr>
                  </a:outerShdw>
                </a:effectLst>
                <a:latin typeface="Bookman Old Style" panose="02050604050505020204" pitchFamily="18" charset="0"/>
              </a:rPr>
              <a:t>our restless spirits yearn</a:t>
            </a:r>
            <a:br>
              <a:rPr lang="en-US" altLang="en-US" sz="4000" b="1" dirty="0">
                <a:solidFill>
                  <a:schemeClr val="bg1"/>
                </a:solidFill>
                <a:effectLst>
                  <a:outerShdw blurRad="38100" dist="38100" dir="2700000" algn="tl">
                    <a:srgbClr val="000000">
                      <a:alpha val="43137"/>
                    </a:srgbClr>
                  </a:outerShdw>
                </a:effectLst>
                <a:latin typeface="Bookman Old Style" panose="02050604050505020204" pitchFamily="18" charset="0"/>
              </a:rPr>
            </a:br>
            <a:r>
              <a:rPr lang="en-US" altLang="en-US" sz="4000" b="1" dirty="0">
                <a:solidFill>
                  <a:schemeClr val="bg1"/>
                </a:solidFill>
                <a:effectLst>
                  <a:outerShdw blurRad="38100" dist="38100" dir="2700000" algn="tl">
                    <a:srgbClr val="000000">
                      <a:alpha val="43137"/>
                    </a:srgbClr>
                  </a:outerShdw>
                </a:effectLst>
                <a:latin typeface="Bookman Old Style" panose="02050604050505020204" pitchFamily="18" charset="0"/>
              </a:rPr>
              <a:t>Whatever comes, until the last,</a:t>
            </a:r>
            <a:br>
              <a:rPr lang="en-US" altLang="en-US" sz="4000" b="1" dirty="0">
                <a:solidFill>
                  <a:schemeClr val="bg1"/>
                </a:solidFill>
                <a:effectLst>
                  <a:outerShdw blurRad="38100" dist="38100" dir="2700000" algn="tl">
                    <a:srgbClr val="000000">
                      <a:alpha val="43137"/>
                    </a:srgbClr>
                  </a:outerShdw>
                </a:effectLst>
                <a:latin typeface="Bookman Old Style" panose="02050604050505020204" pitchFamily="18" charset="0"/>
              </a:rPr>
            </a:br>
            <a:r>
              <a:rPr lang="en-US" altLang="en-US" sz="4000" b="1" dirty="0">
                <a:solidFill>
                  <a:schemeClr val="bg1"/>
                </a:solidFill>
                <a:effectLst>
                  <a:outerShdw blurRad="38100" dist="38100" dir="2700000" algn="tl">
                    <a:srgbClr val="000000">
                      <a:alpha val="43137"/>
                    </a:srgbClr>
                  </a:outerShdw>
                </a:effectLst>
                <a:latin typeface="Bookman Old Style" panose="02050604050505020204" pitchFamily="18" charset="0"/>
              </a:rPr>
              <a:t>Glad when Your presence we discern,</a:t>
            </a:r>
            <a:br>
              <a:rPr lang="en-US" altLang="en-US" sz="4000" b="1" dirty="0">
                <a:solidFill>
                  <a:schemeClr val="bg1"/>
                </a:solidFill>
                <a:effectLst>
                  <a:outerShdw blurRad="38100" dist="38100" dir="2700000" algn="tl">
                    <a:srgbClr val="000000">
                      <a:alpha val="43137"/>
                    </a:srgbClr>
                  </a:outerShdw>
                </a:effectLst>
                <a:latin typeface="Bookman Old Style" panose="02050604050505020204" pitchFamily="18" charset="0"/>
              </a:rPr>
            </a:br>
            <a:r>
              <a:rPr lang="en-US" altLang="en-US" sz="4000" b="1" dirty="0">
                <a:solidFill>
                  <a:schemeClr val="bg1"/>
                </a:solidFill>
                <a:effectLst>
                  <a:outerShdw blurRad="38100" dist="38100" dir="2700000" algn="tl">
                    <a:srgbClr val="000000">
                      <a:alpha val="43137"/>
                    </a:srgbClr>
                  </a:outerShdw>
                </a:effectLst>
                <a:latin typeface="Bookman Old Style" panose="02050604050505020204" pitchFamily="18" charset="0"/>
              </a:rPr>
              <a:t>Blest, when our faith Can hold You fast.</a:t>
            </a:r>
          </a:p>
          <a:p>
            <a:pPr algn="ctr">
              <a:lnSpc>
                <a:spcPct val="200000"/>
              </a:lnSpc>
            </a:pPr>
            <a:r>
              <a:rPr lang="en-US" altLang="en-US" b="1" i="1" dirty="0">
                <a:solidFill>
                  <a:schemeClr val="bg1"/>
                </a:solidFill>
                <a:effectLst>
                  <a:outerShdw blurRad="38100" dist="38100" dir="2700000" algn="tl">
                    <a:srgbClr val="000000">
                      <a:alpha val="43137"/>
                    </a:srgbClr>
                  </a:outerShdw>
                </a:effectLst>
                <a:latin typeface="Bookman Old Style" panose="02050604050505020204" pitchFamily="18" charset="0"/>
              </a:rPr>
              <a:t>4/5</a:t>
            </a:r>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bg>
      <p:bgPr>
        <a:solidFill>
          <a:srgbClr val="000066"/>
        </a:solidFill>
        <a:effectLst/>
      </p:bgPr>
    </p:bg>
    <p:spTree>
      <p:nvGrpSpPr>
        <p:cNvPr id="1" name=""/>
        <p:cNvGrpSpPr/>
        <p:nvPr/>
      </p:nvGrpSpPr>
      <p:grpSpPr>
        <a:xfrm>
          <a:off x="0" y="0"/>
          <a:ext cx="0" cy="0"/>
          <a:chOff x="0" y="0"/>
          <a:chExt cx="0" cy="0"/>
        </a:xfrm>
      </p:grpSpPr>
      <p:sp>
        <p:nvSpPr>
          <p:cNvPr id="6148" name="Text Box 4">
            <a:extLst>
              <a:ext uri="{FF2B5EF4-FFF2-40B4-BE49-F238E27FC236}">
                <a16:creationId xmlns:a16="http://schemas.microsoft.com/office/drawing/2014/main" id="{6A777755-07A0-4B3B-B0A6-D5D4835DA810}"/>
              </a:ext>
            </a:extLst>
          </p:cNvPr>
          <p:cNvSpPr txBox="1">
            <a:spLocks noChangeArrowheads="1"/>
          </p:cNvSpPr>
          <p:nvPr/>
        </p:nvSpPr>
        <p:spPr bwMode="auto">
          <a:xfrm>
            <a:off x="0" y="0"/>
            <a:ext cx="12192000" cy="58412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lnSpc>
                <a:spcPct val="200000"/>
              </a:lnSpc>
            </a:pPr>
            <a:r>
              <a:rPr lang="en-US" altLang="en-US" sz="4000" b="1" dirty="0">
                <a:solidFill>
                  <a:schemeClr val="bg1"/>
                </a:solidFill>
                <a:effectLst>
                  <a:outerShdw blurRad="38100" dist="38100" dir="2700000" algn="tl">
                    <a:srgbClr val="000000">
                      <a:alpha val="43137"/>
                    </a:srgbClr>
                  </a:outerShdw>
                </a:effectLst>
                <a:latin typeface="Bookman Old Style" panose="02050604050505020204" pitchFamily="18" charset="0"/>
              </a:rPr>
              <a:t>For ever Jesus, with us stay;</a:t>
            </a:r>
            <a:br>
              <a:rPr lang="en-US" altLang="en-US" sz="4000" b="1" dirty="0">
                <a:solidFill>
                  <a:schemeClr val="bg1"/>
                </a:solidFill>
                <a:effectLst>
                  <a:outerShdw blurRad="38100" dist="38100" dir="2700000" algn="tl">
                    <a:srgbClr val="000000">
                      <a:alpha val="43137"/>
                    </a:srgbClr>
                  </a:outerShdw>
                </a:effectLst>
                <a:latin typeface="Bookman Old Style" panose="02050604050505020204" pitchFamily="18" charset="0"/>
              </a:rPr>
            </a:br>
            <a:r>
              <a:rPr lang="en-US" altLang="en-US" sz="4000" b="1" dirty="0">
                <a:solidFill>
                  <a:schemeClr val="bg1"/>
                </a:solidFill>
                <a:effectLst>
                  <a:outerShdw blurRad="38100" dist="38100" dir="2700000" algn="tl">
                    <a:srgbClr val="000000">
                      <a:alpha val="43137"/>
                    </a:srgbClr>
                  </a:outerShdw>
                </a:effectLst>
                <a:latin typeface="Bookman Old Style" panose="02050604050505020204" pitchFamily="18" charset="0"/>
              </a:rPr>
              <a:t>Make all our moments calm and bright;</a:t>
            </a:r>
            <a:br>
              <a:rPr lang="en-US" altLang="en-US" sz="4000" b="1" dirty="0">
                <a:solidFill>
                  <a:schemeClr val="bg1"/>
                </a:solidFill>
                <a:effectLst>
                  <a:outerShdw blurRad="38100" dist="38100" dir="2700000" algn="tl">
                    <a:srgbClr val="000000">
                      <a:alpha val="43137"/>
                    </a:srgbClr>
                  </a:outerShdw>
                </a:effectLst>
                <a:latin typeface="Bookman Old Style" panose="02050604050505020204" pitchFamily="18" charset="0"/>
              </a:rPr>
            </a:br>
            <a:r>
              <a:rPr lang="en-US" altLang="en-US" sz="4000" b="1" dirty="0">
                <a:solidFill>
                  <a:schemeClr val="bg1"/>
                </a:solidFill>
                <a:effectLst>
                  <a:outerShdw blurRad="38100" dist="38100" dir="2700000" algn="tl">
                    <a:srgbClr val="000000">
                      <a:alpha val="43137"/>
                    </a:srgbClr>
                  </a:outerShdw>
                </a:effectLst>
                <a:latin typeface="Bookman Old Style" panose="02050604050505020204" pitchFamily="18" charset="0"/>
              </a:rPr>
              <a:t>Chase the dark night of sin away,</a:t>
            </a:r>
            <a:br>
              <a:rPr lang="en-US" altLang="en-US" sz="4000" b="1" dirty="0">
                <a:solidFill>
                  <a:schemeClr val="bg1"/>
                </a:solidFill>
                <a:effectLst>
                  <a:outerShdw blurRad="38100" dist="38100" dir="2700000" algn="tl">
                    <a:srgbClr val="000000">
                      <a:alpha val="43137"/>
                    </a:srgbClr>
                  </a:outerShdw>
                </a:effectLst>
                <a:latin typeface="Bookman Old Style" panose="02050604050505020204" pitchFamily="18" charset="0"/>
              </a:rPr>
            </a:br>
            <a:r>
              <a:rPr lang="en-US" altLang="en-US" sz="4000" b="1" dirty="0">
                <a:solidFill>
                  <a:schemeClr val="bg1"/>
                </a:solidFill>
                <a:effectLst>
                  <a:outerShdw blurRad="38100" dist="38100" dir="2700000" algn="tl">
                    <a:srgbClr val="000000">
                      <a:alpha val="43137"/>
                    </a:srgbClr>
                  </a:outerShdw>
                </a:effectLst>
                <a:latin typeface="Bookman Old Style" panose="02050604050505020204" pitchFamily="18" charset="0"/>
              </a:rPr>
              <a:t>Shed on this world Your holy light.</a:t>
            </a:r>
          </a:p>
          <a:p>
            <a:pPr algn="ctr">
              <a:lnSpc>
                <a:spcPct val="150000"/>
              </a:lnSpc>
            </a:pPr>
            <a:r>
              <a:rPr lang="en-US" altLang="en-US" b="1" i="1" dirty="0">
                <a:solidFill>
                  <a:schemeClr val="bg1"/>
                </a:solidFill>
                <a:effectLst>
                  <a:outerShdw blurRad="38100" dist="38100" dir="2700000" algn="tl">
                    <a:srgbClr val="000000">
                      <a:alpha val="43137"/>
                    </a:srgbClr>
                  </a:outerShdw>
                </a:effectLst>
                <a:latin typeface="Bookman Old Style" panose="02050604050505020204" pitchFamily="18" charset="0"/>
              </a:rPr>
              <a:t>5/5</a:t>
            </a:r>
          </a:p>
          <a:p>
            <a:pPr algn="ctr">
              <a:lnSpc>
                <a:spcPct val="150000"/>
              </a:lnSpc>
            </a:pPr>
            <a:r>
              <a:rPr lang="en-AU" altLang="en-US" b="1" dirty="0">
                <a:solidFill>
                  <a:schemeClr val="bg1"/>
                </a:solidFill>
                <a:effectLst>
                  <a:outerShdw blurRad="38100" dist="38100" dir="2700000" algn="tl">
                    <a:srgbClr val="000000">
                      <a:alpha val="43137"/>
                    </a:srgbClr>
                  </a:outerShdw>
                </a:effectLst>
                <a:latin typeface="Bookman Old Style" panose="02050604050505020204" pitchFamily="18" charset="0"/>
              </a:rPr>
              <a:t>Bernard of Clairvaux 1091-1153</a:t>
            </a:r>
            <a:endParaRPr lang="en-US" altLang="en-US" dirty="0">
              <a:solidFill>
                <a:schemeClr val="bg1"/>
              </a:solidFill>
              <a:effectLst>
                <a:outerShdw blurRad="38100" dist="38100" dir="2700000" algn="tl">
                  <a:srgbClr val="000000">
                    <a:alpha val="43137"/>
                  </a:srgbClr>
                </a:outerShdw>
              </a:effectLst>
              <a:latin typeface="Bookman Old Style" panose="02050604050505020204" pitchFamily="18" charset="0"/>
            </a:endParaRPr>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045393810"/>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5604" name="Picture 4" descr="Morning Tea GIF - Download &amp; Share on PHONEKY">
            <a:extLst>
              <a:ext uri="{FF2B5EF4-FFF2-40B4-BE49-F238E27FC236}">
                <a16:creationId xmlns:a16="http://schemas.microsoft.com/office/drawing/2014/main" id="{7513A292-A849-413E-9A5A-C47760961745}"/>
              </a:ext>
            </a:extLst>
          </p:cNvPr>
          <p:cNvPicPr>
            <a:picLocks noChangeAspect="1" noChangeArrowheads="1" noCrop="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760785" y="-17585"/>
            <a:ext cx="6682153" cy="6884378"/>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BA657D28-FF47-48D5-B143-06ED883CC11C}"/>
              </a:ext>
            </a:extLst>
          </p:cNvPr>
          <p:cNvSpPr txBox="1"/>
          <p:nvPr/>
        </p:nvSpPr>
        <p:spPr>
          <a:xfrm>
            <a:off x="0" y="0"/>
            <a:ext cx="12192000" cy="1569660"/>
          </a:xfrm>
          <a:prstGeom prst="rect">
            <a:avLst/>
          </a:prstGeom>
          <a:noFill/>
        </p:spPr>
        <p:txBody>
          <a:bodyPr wrap="square" rtlCol="0">
            <a:spAutoFit/>
          </a:bodyPr>
          <a:lstStyle/>
          <a:p>
            <a:pPr algn="ctr"/>
            <a:r>
              <a:rPr lang="en-US" sz="9600" b="1" dirty="0">
                <a:solidFill>
                  <a:schemeClr val="bg1"/>
                </a:solidFill>
                <a:effectLst>
                  <a:outerShdw blurRad="38100" dist="38100" dir="2700000" algn="tl">
                    <a:srgbClr val="000000">
                      <a:alpha val="43137"/>
                    </a:srgbClr>
                  </a:outerShdw>
                </a:effectLst>
              </a:rPr>
              <a:t>Good morning</a:t>
            </a:r>
            <a:endParaRPr lang="en-AU" sz="9600" b="1" dirty="0">
              <a:solidFill>
                <a:schemeClr val="bg1"/>
              </a:solidFill>
              <a:effectLst>
                <a:outerShdw blurRad="38100" dist="38100" dir="2700000" algn="tl">
                  <a:srgbClr val="000000">
                    <a:alpha val="43137"/>
                  </a:srgbClr>
                </a:outerShdw>
              </a:effectLst>
            </a:endParaRPr>
          </a:p>
        </p:txBody>
      </p:sp>
      <p:sp>
        <p:nvSpPr>
          <p:cNvPr id="3" name="TextBox 2">
            <a:extLst>
              <a:ext uri="{FF2B5EF4-FFF2-40B4-BE49-F238E27FC236}">
                <a16:creationId xmlns:a16="http://schemas.microsoft.com/office/drawing/2014/main" id="{6F0489B4-E9C8-463B-8219-DF4D727068A4}"/>
              </a:ext>
            </a:extLst>
          </p:cNvPr>
          <p:cNvSpPr txBox="1"/>
          <p:nvPr/>
        </p:nvSpPr>
        <p:spPr>
          <a:xfrm>
            <a:off x="11723" y="5380892"/>
            <a:ext cx="12192000" cy="1569660"/>
          </a:xfrm>
          <a:prstGeom prst="rect">
            <a:avLst/>
          </a:prstGeom>
          <a:noFill/>
        </p:spPr>
        <p:txBody>
          <a:bodyPr wrap="square" rtlCol="0">
            <a:spAutoFit/>
          </a:bodyPr>
          <a:lstStyle/>
          <a:p>
            <a:pPr algn="ctr"/>
            <a:r>
              <a:rPr lang="en-US" sz="9600" b="1" dirty="0">
                <a:solidFill>
                  <a:schemeClr val="bg1"/>
                </a:solidFill>
                <a:effectLst>
                  <a:outerShdw blurRad="38100" dist="38100" dir="2700000" algn="tl">
                    <a:srgbClr val="000000">
                      <a:alpha val="43137"/>
                    </a:srgbClr>
                  </a:outerShdw>
                </a:effectLst>
              </a:rPr>
              <a:t>Have a great week</a:t>
            </a:r>
            <a:endParaRPr lang="en-AU" sz="9600" b="1" dirty="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951952388"/>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88055719">
            <a:hlinkClick r:id="" action="ppaction://media"/>
            <a:extLst>
              <a:ext uri="{FF2B5EF4-FFF2-40B4-BE49-F238E27FC236}">
                <a16:creationId xmlns:a16="http://schemas.microsoft.com/office/drawing/2014/main" id="{9AAECB0A-FFC2-40AE-9648-8BE9161AC7D5}"/>
              </a:ext>
            </a:extLst>
          </p:cNvPr>
          <p:cNvPicPr>
            <a:picLocks noChangeAspect="1"/>
          </p:cNvPicPr>
          <p:nvPr>
            <a:videoFile r:link="rId2"/>
            <p:extLst>
              <p:ext uri="{DAA4B4D4-6D71-4841-9C94-3DE7FCFB9230}">
                <p14:media xmlns:p14="http://schemas.microsoft.com/office/powerpoint/2010/main" r:embed="rId1"/>
              </p:ext>
            </p:extLst>
          </p:nvPr>
        </p:nvPicPr>
        <p:blipFill>
          <a:blip r:embed="rId4" cstate="print"/>
          <a:stretch>
            <a:fillRect/>
          </a:stretch>
        </p:blipFill>
        <p:spPr>
          <a:xfrm>
            <a:off x="0" y="0"/>
            <a:ext cx="12192000" cy="6858000"/>
          </a:xfrm>
          <a:prstGeom prst="rect">
            <a:avLst/>
          </a:prstGeom>
        </p:spPr>
      </p:pic>
    </p:spTree>
    <p:extLst>
      <p:ext uri="{BB962C8B-B14F-4D97-AF65-F5344CB8AC3E}">
        <p14:creationId xmlns:p14="http://schemas.microsoft.com/office/powerpoint/2010/main" val="30253066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30000"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34285101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5124" name="Picture 4" descr="Heart On Fire GIFs | Tenor">
            <a:extLst>
              <a:ext uri="{FF2B5EF4-FFF2-40B4-BE49-F238E27FC236}">
                <a16:creationId xmlns:a16="http://schemas.microsoft.com/office/drawing/2014/main" id="{ACED3D57-88D2-4B98-8DE5-B7CA29C3F368}"/>
              </a:ext>
            </a:extLst>
          </p:cNvPr>
          <p:cNvPicPr>
            <a:picLocks noChangeAspect="1" noChangeArrowheads="1" noCrop="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482362" y="0"/>
            <a:ext cx="7227276" cy="6955595"/>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62C9AE54-6778-4B0C-A0EF-7782F00F1C6D}"/>
              </a:ext>
            </a:extLst>
          </p:cNvPr>
          <p:cNvSpPr txBox="1"/>
          <p:nvPr/>
        </p:nvSpPr>
        <p:spPr>
          <a:xfrm>
            <a:off x="0" y="316523"/>
            <a:ext cx="12192000" cy="1569660"/>
          </a:xfrm>
          <a:prstGeom prst="rect">
            <a:avLst/>
          </a:prstGeom>
          <a:noFill/>
        </p:spPr>
        <p:txBody>
          <a:bodyPr wrap="square" rtlCol="0">
            <a:spAutoFit/>
          </a:bodyPr>
          <a:lstStyle/>
          <a:p>
            <a:pPr algn="ctr"/>
            <a:r>
              <a:rPr lang="en-US" sz="9600" b="1" spc="-150" dirty="0">
                <a:solidFill>
                  <a:schemeClr val="bg1"/>
                </a:solidFill>
                <a:latin typeface="Harlow Solid Italic" panose="04030604020F02020D02" pitchFamily="82" charset="0"/>
              </a:rPr>
              <a:t>The Lord Be With You</a:t>
            </a:r>
            <a:endParaRPr lang="en-AU" sz="9600" b="1" spc="-150" dirty="0">
              <a:solidFill>
                <a:schemeClr val="bg1"/>
              </a:solidFill>
              <a:latin typeface="Harlow Solid Italic" panose="04030604020F02020D02" pitchFamily="82" charset="0"/>
            </a:endParaRPr>
          </a:p>
        </p:txBody>
      </p:sp>
      <p:sp>
        <p:nvSpPr>
          <p:cNvPr id="3" name="TextBox 2">
            <a:extLst>
              <a:ext uri="{FF2B5EF4-FFF2-40B4-BE49-F238E27FC236}">
                <a16:creationId xmlns:a16="http://schemas.microsoft.com/office/drawing/2014/main" id="{35CBB43F-6B21-4C9C-A269-F427A301A90A}"/>
              </a:ext>
            </a:extLst>
          </p:cNvPr>
          <p:cNvSpPr txBox="1"/>
          <p:nvPr/>
        </p:nvSpPr>
        <p:spPr>
          <a:xfrm>
            <a:off x="2732094" y="5918773"/>
            <a:ext cx="1262390" cy="770021"/>
          </a:xfrm>
          <a:prstGeom prst="rect">
            <a:avLst/>
          </a:prstGeom>
          <a:solidFill>
            <a:schemeClr val="tx1"/>
          </a:solidFill>
        </p:spPr>
        <p:txBody>
          <a:bodyPr wrap="square" rtlCol="0">
            <a:spAutoFit/>
          </a:bodyPr>
          <a:lstStyle/>
          <a:p>
            <a:endParaRPr lang="en-AU" dirty="0"/>
          </a:p>
        </p:txBody>
      </p:sp>
      <p:sp>
        <p:nvSpPr>
          <p:cNvPr id="4" name="TextBox 3">
            <a:extLst>
              <a:ext uri="{FF2B5EF4-FFF2-40B4-BE49-F238E27FC236}">
                <a16:creationId xmlns:a16="http://schemas.microsoft.com/office/drawing/2014/main" id="{F37F76C8-2E87-4AC9-8334-BD0C6BD2F916}"/>
              </a:ext>
            </a:extLst>
          </p:cNvPr>
          <p:cNvSpPr txBox="1"/>
          <p:nvPr/>
        </p:nvSpPr>
        <p:spPr>
          <a:xfrm>
            <a:off x="0" y="4734124"/>
            <a:ext cx="12192000" cy="1569660"/>
          </a:xfrm>
          <a:prstGeom prst="rect">
            <a:avLst/>
          </a:prstGeom>
          <a:noFill/>
        </p:spPr>
        <p:txBody>
          <a:bodyPr wrap="square" rtlCol="0">
            <a:spAutoFit/>
          </a:bodyPr>
          <a:lstStyle/>
          <a:p>
            <a:pPr algn="ctr"/>
            <a:r>
              <a:rPr lang="en-US" sz="9600" b="1" spc="-150" dirty="0">
                <a:solidFill>
                  <a:schemeClr val="bg1"/>
                </a:solidFill>
                <a:latin typeface="Lucida Bright" panose="02040602050505020304" pitchFamily="18" charset="0"/>
              </a:rPr>
              <a:t>And, Also With You</a:t>
            </a:r>
            <a:endParaRPr lang="en-AU" sz="9600" b="1" spc="-150" dirty="0">
              <a:solidFill>
                <a:schemeClr val="bg1"/>
              </a:solidFill>
              <a:latin typeface="Lucida Bright" panose="02040602050505020304" pitchFamily="18" charset="0"/>
            </a:endParaRPr>
          </a:p>
        </p:txBody>
      </p:sp>
    </p:spTree>
    <p:extLst>
      <p:ext uri="{BB962C8B-B14F-4D97-AF65-F5344CB8AC3E}">
        <p14:creationId xmlns:p14="http://schemas.microsoft.com/office/powerpoint/2010/main" val="8378129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Person doing ok hand sign, Thumb signal Hand, Thumb Up Hand, hands, arm,  hand Model png | PNGWing">
            <a:extLst>
              <a:ext uri="{FF2B5EF4-FFF2-40B4-BE49-F238E27FC236}">
                <a16:creationId xmlns:a16="http://schemas.microsoft.com/office/drawing/2014/main" id="{0ABB0A83-AF48-42C3-8DF9-117AA1C47928}"/>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12191999"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AE661362-685F-49F7-BF11-E6B63CA6CEC6}"/>
              </a:ext>
            </a:extLst>
          </p:cNvPr>
          <p:cNvSpPr txBox="1"/>
          <p:nvPr/>
        </p:nvSpPr>
        <p:spPr>
          <a:xfrm>
            <a:off x="0" y="1166842"/>
            <a:ext cx="4078514" cy="4524315"/>
          </a:xfrm>
          <a:prstGeom prst="rect">
            <a:avLst/>
          </a:prstGeom>
          <a:noFill/>
        </p:spPr>
        <p:txBody>
          <a:bodyPr wrap="square" rtlCol="0">
            <a:spAutoFit/>
          </a:bodyPr>
          <a:lstStyle/>
          <a:p>
            <a:pPr algn="ctr"/>
            <a:r>
              <a:rPr lang="en-US" sz="9600" dirty="0">
                <a:latin typeface="Algerian" panose="04020705040A02060702" pitchFamily="82" charset="0"/>
              </a:rPr>
              <a:t>Sign of Peace</a:t>
            </a:r>
            <a:endParaRPr lang="en-AU" sz="9600" dirty="0">
              <a:latin typeface="Algerian" panose="04020705040A02060702" pitchFamily="82" charset="0"/>
            </a:endParaRPr>
          </a:p>
        </p:txBody>
      </p:sp>
    </p:spTree>
    <p:extLst>
      <p:ext uri="{BB962C8B-B14F-4D97-AF65-F5344CB8AC3E}">
        <p14:creationId xmlns:p14="http://schemas.microsoft.com/office/powerpoint/2010/main" val="168319162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TotalTime>
  <Words>1842</Words>
  <Application>Microsoft Office PowerPoint</Application>
  <PresentationFormat>Widescreen</PresentationFormat>
  <Paragraphs>134</Paragraphs>
  <Slides>66</Slides>
  <Notes>4</Notes>
  <HiddenSlides>0</HiddenSlides>
  <MMClips>1</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66</vt:i4>
      </vt:variant>
    </vt:vector>
  </HeadingPairs>
  <TitlesOfParts>
    <vt:vector size="76" baseType="lpstr">
      <vt:lpstr>Algerian</vt:lpstr>
      <vt:lpstr>Arial</vt:lpstr>
      <vt:lpstr>Biondi</vt:lpstr>
      <vt:lpstr>Bookman Old Style</vt:lpstr>
      <vt:lpstr>Calibri</vt:lpstr>
      <vt:lpstr>Calibri Light</vt:lpstr>
      <vt:lpstr>Curlz MT</vt:lpstr>
      <vt:lpstr>Harlow Solid Italic</vt:lpstr>
      <vt:lpstr>Lucida Bright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Trevor Lunney</dc:creator>
  <cp:lastModifiedBy>Uniting Church</cp:lastModifiedBy>
  <cp:revision>1</cp:revision>
  <dcterms:created xsi:type="dcterms:W3CDTF">2021-06-05T10:44:10Z</dcterms:created>
  <dcterms:modified xsi:type="dcterms:W3CDTF">2021-06-07T23:24:16Z</dcterms:modified>
</cp:coreProperties>
</file>